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83" r:id="rId6"/>
    <p:sldId id="277" r:id="rId7"/>
    <p:sldId id="282" r:id="rId8"/>
    <p:sldId id="299" r:id="rId9"/>
    <p:sldId id="298" r:id="rId10"/>
    <p:sldId id="279" r:id="rId11"/>
    <p:sldId id="293" r:id="rId12"/>
    <p:sldId id="280" r:id="rId13"/>
    <p:sldId id="285" r:id="rId14"/>
    <p:sldId id="286" r:id="rId15"/>
    <p:sldId id="290" r:id="rId16"/>
    <p:sldId id="281" r:id="rId17"/>
    <p:sldId id="295" r:id="rId18"/>
    <p:sldId id="296" r:id="rId19"/>
    <p:sldId id="287" r:id="rId20"/>
    <p:sldId id="288" r:id="rId21"/>
    <p:sldId id="289" r:id="rId22"/>
    <p:sldId id="297" r:id="rId23"/>
  </p:sldIdLst>
  <p:sldSz cx="9144000" cy="5715000" type="screen16x10"/>
  <p:notesSz cx="6858000" cy="9144000"/>
  <p:embeddedFontLst>
    <p:embeddedFont>
      <p:font typeface="LG스마트체 Regular" panose="020B0600000101010101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D023011-9ED2-423A-A37B-B129C9420F5C}">
          <p14:sldIdLst>
            <p14:sldId id="256"/>
            <p14:sldId id="274"/>
            <p14:sldId id="275"/>
            <p14:sldId id="276"/>
            <p14:sldId id="283"/>
            <p14:sldId id="277"/>
            <p14:sldId id="282"/>
            <p14:sldId id="299"/>
            <p14:sldId id="298"/>
            <p14:sldId id="279"/>
            <p14:sldId id="293"/>
            <p14:sldId id="280"/>
            <p14:sldId id="285"/>
            <p14:sldId id="286"/>
            <p14:sldId id="290"/>
            <p14:sldId id="281"/>
            <p14:sldId id="295"/>
            <p14:sldId id="296"/>
            <p14:sldId id="287"/>
            <p14:sldId id="288"/>
            <p14:sldId id="289"/>
            <p14:sldId id="297"/>
          </p14:sldIdLst>
        </p14:section>
        <p14:section name="템플릿 자유롭게 사용하세요" id="{5240FA2F-6D37-449B-9401-DE1D34301B2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37F"/>
    <a:srgbClr val="031D38"/>
    <a:srgbClr val="F76FE7"/>
    <a:srgbClr val="FFCF37"/>
    <a:srgbClr val="F3E929"/>
    <a:srgbClr val="29BAED"/>
    <a:srgbClr val="99CCFF"/>
    <a:srgbClr val="1A2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FC071-A94E-DBBF-8DF4-B81FAC608297}" v="1427" dt="2025-07-09T13:08:57.434"/>
    <p1510:client id="{42B6780D-C073-8003-77B9-55DE180235F4}" v="162" dt="2025-07-09T11:50:36.677"/>
    <p1510:client id="{66058598-F819-448D-A357-C22B70ACF2BA}" v="2700" dt="2025-07-09T12:12:45.878"/>
    <p1510:client id="{7F6E925C-7621-C32E-A12E-FD4F9225CF45}" v="12" dt="2025-07-09T11:41:23.430"/>
    <p1510:client id="{954B7E5A-3AE7-44B6-9416-341C21D5222E}" v="1230" dt="2025-07-09T13:14:18.360"/>
    <p1510:client id="{AE053A55-D4D3-4EBA-BAA1-21FB2B8572A1}" v="9" dt="2025-07-09T10:40:34.798"/>
    <p1510:client id="{DDFEA995-426F-67A7-CFE6-1FED99609646}" v="88" dt="2025-07-09T12:21:38.590"/>
    <p1510:client id="{E2B14C15-BBA3-4011-B0E7-4A4F84672DB1}" v="767" dt="2025-07-09T13:13:47.457"/>
    <p1510:client id="{F0591E05-BC75-4F19-8938-608983854002}" v="45" dt="2025-07-09T10:41:56.267"/>
    <p1510:client id="{FF52C502-3261-93B9-FD82-88A67AB4C7A3}" v="659" dt="2025-07-09T12:20:14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1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수아/연구원/SoC센터 AIoT플랫폼TP" userId="S::suah31.park@lge.com::99f64250-302f-43a3-9f85-d8c5392ec26f" providerId="AD" clId="Web-{42B6780D-C073-8003-77B9-55DE180235F4}"/>
    <pc:docChg chg="addSld delSld modSld sldOrd modSection">
      <pc:chgData name="박수아/연구원/SoC센터 AIoT플랫폼TP" userId="S::suah31.park@lge.com::99f64250-302f-43a3-9f85-d8c5392ec26f" providerId="AD" clId="Web-{42B6780D-C073-8003-77B9-55DE180235F4}" dt="2025-07-09T11:50:36.677" v="120"/>
      <pc:docMkLst>
        <pc:docMk/>
      </pc:docMkLst>
      <pc:sldChg chg="del ord">
        <pc:chgData name="박수아/연구원/SoC센터 AIoT플랫폼TP" userId="S::suah31.park@lge.com::99f64250-302f-43a3-9f85-d8c5392ec26f" providerId="AD" clId="Web-{42B6780D-C073-8003-77B9-55DE180235F4}" dt="2025-07-09T11:45:19.978" v="1"/>
        <pc:sldMkLst>
          <pc:docMk/>
          <pc:sldMk cId="30548302" sldId="284"/>
        </pc:sldMkLst>
      </pc:sldChg>
      <pc:sldChg chg="addSp delSp modSp">
        <pc:chgData name="박수아/연구원/SoC센터 AIoT플랫폼TP" userId="S::suah31.park@lge.com::99f64250-302f-43a3-9f85-d8c5392ec26f" providerId="AD" clId="Web-{42B6780D-C073-8003-77B9-55DE180235F4}" dt="2025-07-09T11:50:36.677" v="120"/>
        <pc:sldMkLst>
          <pc:docMk/>
          <pc:sldMk cId="4065573549" sldId="291"/>
        </pc:sldMkLst>
        <pc:spChg chg="add del">
          <ac:chgData name="박수아/연구원/SoC센터 AIoT플랫폼TP" userId="S::suah31.park@lge.com::99f64250-302f-43a3-9f85-d8c5392ec26f" providerId="AD" clId="Web-{42B6780D-C073-8003-77B9-55DE180235F4}" dt="2025-07-09T11:45:31.291" v="4"/>
          <ac:spMkLst>
            <pc:docMk/>
            <pc:sldMk cId="4065573549" sldId="291"/>
            <ac:spMk id="3" creationId="{7BDDD73D-74DD-F99C-8866-A081036E2FEA}"/>
          </ac:spMkLst>
        </pc:spChg>
        <pc:spChg chg="add mod">
          <ac:chgData name="박수아/연구원/SoC센터 AIoT플랫폼TP" userId="S::suah31.park@lge.com::99f64250-302f-43a3-9f85-d8c5392ec26f" providerId="AD" clId="Web-{42B6780D-C073-8003-77B9-55DE180235F4}" dt="2025-07-09T11:49:36.737" v="96" actId="1076"/>
          <ac:spMkLst>
            <pc:docMk/>
            <pc:sldMk cId="4065573549" sldId="291"/>
            <ac:spMk id="4" creationId="{EE260825-D099-0F13-81CD-7F82198F393A}"/>
          </ac:spMkLst>
        </pc:spChg>
        <pc:picChg chg="del">
          <ac:chgData name="박수아/연구원/SoC센터 AIoT플랫폼TP" userId="S::suah31.park@lge.com::99f64250-302f-43a3-9f85-d8c5392ec26f" providerId="AD" clId="Web-{42B6780D-C073-8003-77B9-55DE180235F4}" dt="2025-07-09T11:45:24.306" v="2"/>
          <ac:picMkLst>
            <pc:docMk/>
            <pc:sldMk cId="4065573549" sldId="291"/>
            <ac:picMk id="5" creationId="{A5531FCE-F33D-8AC9-40D2-CDB078382292}"/>
          </ac:picMkLst>
        </pc:picChg>
        <pc:picChg chg="add del mod">
          <ac:chgData name="박수아/연구원/SoC센터 AIoT플랫폼TP" userId="S::suah31.park@lge.com::99f64250-302f-43a3-9f85-d8c5392ec26f" providerId="AD" clId="Web-{42B6780D-C073-8003-77B9-55DE180235F4}" dt="2025-07-09T11:49:02.861" v="84"/>
          <ac:picMkLst>
            <pc:docMk/>
            <pc:sldMk cId="4065573549" sldId="291"/>
            <ac:picMk id="6" creationId="{79EC9D1A-7023-F3D0-FA62-F8267307A10F}"/>
          </ac:picMkLst>
        </pc:picChg>
        <pc:picChg chg="add mod">
          <ac:chgData name="박수아/연구원/SoC센터 AIoT플랫폼TP" userId="S::suah31.park@lge.com::99f64250-302f-43a3-9f85-d8c5392ec26f" providerId="AD" clId="Web-{42B6780D-C073-8003-77B9-55DE180235F4}" dt="2025-07-09T11:49:49.675" v="103" actId="1076"/>
          <ac:picMkLst>
            <pc:docMk/>
            <pc:sldMk cId="4065573549" sldId="291"/>
            <ac:picMk id="7" creationId="{47002CEC-938B-681E-08BB-836D03AD1C1E}"/>
          </ac:picMkLst>
        </pc:picChg>
        <pc:picChg chg="add mod">
          <ac:chgData name="박수아/연구원/SoC센터 AIoT플랫폼TP" userId="S::suah31.park@lge.com::99f64250-302f-43a3-9f85-d8c5392ec26f" providerId="AD" clId="Web-{42B6780D-C073-8003-77B9-55DE180235F4}" dt="2025-07-09T11:49:48.441" v="102" actId="1076"/>
          <ac:picMkLst>
            <pc:docMk/>
            <pc:sldMk cId="4065573549" sldId="291"/>
            <ac:picMk id="8" creationId="{0C4220AD-1626-B411-047E-788EACD7AD7D}"/>
          </ac:picMkLst>
        </pc:picChg>
        <pc:picChg chg="add mod">
          <ac:chgData name="박수아/연구원/SoC센터 AIoT플랫폼TP" userId="S::suah31.park@lge.com::99f64250-302f-43a3-9f85-d8c5392ec26f" providerId="AD" clId="Web-{42B6780D-C073-8003-77B9-55DE180235F4}" dt="2025-07-09T11:49:59.910" v="106" actId="1076"/>
          <ac:picMkLst>
            <pc:docMk/>
            <pc:sldMk cId="4065573549" sldId="291"/>
            <ac:picMk id="9" creationId="{C265C788-A6BF-5586-B135-CDAA28378DF8}"/>
          </ac:picMkLst>
        </pc:picChg>
        <pc:cxnChg chg="add mod">
          <ac:chgData name="박수아/연구원/SoC센터 AIoT플랫폼TP" userId="S::suah31.park@lge.com::99f64250-302f-43a3-9f85-d8c5392ec26f" providerId="AD" clId="Web-{42B6780D-C073-8003-77B9-55DE180235F4}" dt="2025-07-09T11:50:36.677" v="120"/>
          <ac:cxnSpMkLst>
            <pc:docMk/>
            <pc:sldMk cId="4065573549" sldId="291"/>
            <ac:cxnSpMk id="10" creationId="{725B7821-C7CB-F76F-383D-88903E265A3C}"/>
          </ac:cxnSpMkLst>
        </pc:cxnChg>
      </pc:sldChg>
      <pc:sldChg chg="new">
        <pc:chgData name="박수아/연구원/SoC센터 AIoT플랫폼TP" userId="S::suah31.park@lge.com::99f64250-302f-43a3-9f85-d8c5392ec26f" providerId="AD" clId="Web-{42B6780D-C073-8003-77B9-55DE180235F4}" dt="2025-07-09T11:47:15.201" v="43"/>
        <pc:sldMkLst>
          <pc:docMk/>
          <pc:sldMk cId="634053051" sldId="292"/>
        </pc:sldMkLst>
      </pc:sldChg>
    </pc:docChg>
  </pc:docChgLst>
  <pc:docChgLst>
    <pc:chgData name="박수아/연구원/SoC센터 AIoT플랫폼TP" userId="S::suah31.park@lge.com::99f64250-302f-43a3-9f85-d8c5392ec26f" providerId="AD" clId="Web-{7F6E925C-7621-C32E-A12E-FD4F9225CF45}"/>
    <pc:docChg chg="addSld modSld modSection">
      <pc:chgData name="박수아/연구원/SoC센터 AIoT플랫폼TP" userId="S::suah31.park@lge.com::99f64250-302f-43a3-9f85-d8c5392ec26f" providerId="AD" clId="Web-{7F6E925C-7621-C32E-A12E-FD4F9225CF45}" dt="2025-07-09T11:41:23.430" v="10" actId="14100"/>
      <pc:docMkLst>
        <pc:docMk/>
      </pc:docMkLst>
      <pc:sldChg chg="addSp delSp modSp new">
        <pc:chgData name="박수아/연구원/SoC센터 AIoT플랫폼TP" userId="S::suah31.park@lge.com::99f64250-302f-43a3-9f85-d8c5392ec26f" providerId="AD" clId="Web-{7F6E925C-7621-C32E-A12E-FD4F9225CF45}" dt="2025-07-09T11:41:23.430" v="10" actId="14100"/>
        <pc:sldMkLst>
          <pc:docMk/>
          <pc:sldMk cId="4065573549" sldId="291"/>
        </pc:sldMkLst>
        <pc:spChg chg="mod">
          <ac:chgData name="박수아/연구원/SoC센터 AIoT플랫폼TP" userId="S::suah31.park@lge.com::99f64250-302f-43a3-9f85-d8c5392ec26f" providerId="AD" clId="Web-{7F6E925C-7621-C32E-A12E-FD4F9225CF45}" dt="2025-07-09T11:39:28.530" v="2" actId="20577"/>
          <ac:spMkLst>
            <pc:docMk/>
            <pc:sldMk cId="4065573549" sldId="291"/>
            <ac:spMk id="2" creationId="{EDB834B7-5101-0955-BA8A-37ABDF2E869B}"/>
          </ac:spMkLst>
        </pc:spChg>
        <pc:spChg chg="del">
          <ac:chgData name="박수아/연구원/SoC센터 AIoT플랫폼TP" userId="S::suah31.park@lge.com::99f64250-302f-43a3-9f85-d8c5392ec26f" providerId="AD" clId="Web-{7F6E925C-7621-C32E-A12E-FD4F9225CF45}" dt="2025-07-09T11:39:35.203" v="3"/>
          <ac:spMkLst>
            <pc:docMk/>
            <pc:sldMk cId="4065573549" sldId="291"/>
            <ac:spMk id="3" creationId="{D1EB81D3-E878-D538-6C73-3875970C2EBE}"/>
          </ac:spMkLst>
        </pc:spChg>
        <pc:picChg chg="add del mod">
          <ac:chgData name="박수아/연구원/SoC센터 AIoT플랫폼TP" userId="S::suah31.park@lge.com::99f64250-302f-43a3-9f85-d8c5392ec26f" providerId="AD" clId="Web-{7F6E925C-7621-C32E-A12E-FD4F9225CF45}" dt="2025-07-09T11:39:38.422" v="5"/>
          <ac:picMkLst>
            <pc:docMk/>
            <pc:sldMk cId="4065573549" sldId="291"/>
            <ac:picMk id="4" creationId="{E2470B1F-C580-632B-D522-FBF8B0C78C00}"/>
          </ac:picMkLst>
        </pc:picChg>
        <pc:picChg chg="add mod">
          <ac:chgData name="박수아/연구원/SoC센터 AIoT플랫폼TP" userId="S::suah31.park@lge.com::99f64250-302f-43a3-9f85-d8c5392ec26f" providerId="AD" clId="Web-{7F6E925C-7621-C32E-A12E-FD4F9225CF45}" dt="2025-07-09T11:41:23.430" v="10" actId="14100"/>
          <ac:picMkLst>
            <pc:docMk/>
            <pc:sldMk cId="4065573549" sldId="291"/>
            <ac:picMk id="5" creationId="{A5531FCE-F33D-8AC9-40D2-CDB078382292}"/>
          </ac:picMkLst>
        </pc:picChg>
      </pc:sldChg>
    </pc:docChg>
  </pc:docChgLst>
  <pc:docChgLst>
    <pc:chgData name="박성현/연구원/webOS디바이스시스템SW개발팀" userId="S::seonghyeon.park@lge.com::3be64ce8-256e-45ac-aacc-843e085ef909" providerId="AD" clId="Web-{F0591E05-BC75-4F19-8938-608983854002}"/>
    <pc:docChg chg="modSld">
      <pc:chgData name="박성현/연구원/webOS디바이스시스템SW개발팀" userId="S::seonghyeon.park@lge.com::3be64ce8-256e-45ac-aacc-843e085ef909" providerId="AD" clId="Web-{F0591E05-BC75-4F19-8938-608983854002}" dt="2025-07-09T10:41:56.127" v="43" actId="20577"/>
      <pc:docMkLst>
        <pc:docMk/>
      </pc:docMkLst>
      <pc:sldChg chg="modSp">
        <pc:chgData name="박성현/연구원/webOS디바이스시스템SW개발팀" userId="S::seonghyeon.park@lge.com::3be64ce8-256e-45ac-aacc-843e085ef909" providerId="AD" clId="Web-{F0591E05-BC75-4F19-8938-608983854002}" dt="2025-07-09T10:40:38.294" v="22" actId="20577"/>
        <pc:sldMkLst>
          <pc:docMk/>
          <pc:sldMk cId="2847937540" sldId="274"/>
        </pc:sldMkLst>
        <pc:spChg chg="mod">
          <ac:chgData name="박성현/연구원/webOS디바이스시스템SW개발팀" userId="S::seonghyeon.park@lge.com::3be64ce8-256e-45ac-aacc-843e085ef909" providerId="AD" clId="Web-{F0591E05-BC75-4F19-8938-608983854002}" dt="2025-07-09T10:40:38.294" v="22" actId="20577"/>
          <ac:spMkLst>
            <pc:docMk/>
            <pc:sldMk cId="2847937540" sldId="274"/>
            <ac:spMk id="3" creationId="{70A97182-A0F2-445C-1B62-2F873D079691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F0591E05-BC75-4F19-8938-608983854002}" dt="2025-07-09T10:41:56.127" v="43" actId="20577"/>
        <pc:sldMkLst>
          <pc:docMk/>
          <pc:sldMk cId="12718977" sldId="280"/>
        </pc:sldMkLst>
        <pc:spChg chg="mod">
          <ac:chgData name="박성현/연구원/webOS디바이스시스템SW개발팀" userId="S::seonghyeon.park@lge.com::3be64ce8-256e-45ac-aacc-843e085ef909" providerId="AD" clId="Web-{F0591E05-BC75-4F19-8938-608983854002}" dt="2025-07-09T10:41:56.127" v="43" actId="20577"/>
          <ac:spMkLst>
            <pc:docMk/>
            <pc:sldMk cId="12718977" sldId="280"/>
            <ac:spMk id="2" creationId="{F5FCA6EB-09F4-A67A-65ED-A9A0414EC6E6}"/>
          </ac:spMkLst>
        </pc:spChg>
        <pc:spChg chg="mod">
          <ac:chgData name="박성현/연구원/webOS디바이스시스템SW개발팀" userId="S::seonghyeon.park@lge.com::3be64ce8-256e-45ac-aacc-843e085ef909" providerId="AD" clId="Web-{F0591E05-BC75-4F19-8938-608983854002}" dt="2025-07-09T10:41:07.499" v="24" actId="20577"/>
          <ac:spMkLst>
            <pc:docMk/>
            <pc:sldMk cId="12718977" sldId="280"/>
            <ac:spMk id="3" creationId="{5B01FA00-71F2-2CE5-A2FF-9D8BEDF5770D}"/>
          </ac:spMkLst>
        </pc:spChg>
      </pc:sldChg>
    </pc:docChg>
  </pc:docChgLst>
  <pc:docChgLst>
    <pc:chgData name="박수아/연구원/SoC센터 AIoT플랫폼TP" userId="S::suah31.park@lge.com::99f64250-302f-43a3-9f85-d8c5392ec26f" providerId="AD" clId="Web-{954B7E5A-3AE7-44B6-9416-341C21D5222E}"/>
    <pc:docChg chg="addSld delSld modSld sldOrd modSection">
      <pc:chgData name="박수아/연구원/SoC센터 AIoT플랫폼TP" userId="S::suah31.park@lge.com::99f64250-302f-43a3-9f85-d8c5392ec26f" providerId="AD" clId="Web-{954B7E5A-3AE7-44B6-9416-341C21D5222E}" dt="2025-07-09T13:14:18.360" v="1083" actId="1076"/>
      <pc:docMkLst>
        <pc:docMk/>
      </pc:docMkLst>
      <pc:sldChg chg="modSp">
        <pc:chgData name="박수아/연구원/SoC센터 AIoT플랫폼TP" userId="S::suah31.park@lge.com::99f64250-302f-43a3-9f85-d8c5392ec26f" providerId="AD" clId="Web-{954B7E5A-3AE7-44B6-9416-341C21D5222E}" dt="2025-07-09T13:07:28.642" v="998" actId="20577"/>
        <pc:sldMkLst>
          <pc:docMk/>
          <pc:sldMk cId="48663968" sldId="256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07:28.642" v="998" actId="20577"/>
          <ac:spMkLst>
            <pc:docMk/>
            <pc:sldMk cId="48663968" sldId="256"/>
            <ac:spMk id="3" creationId="{6123424E-BBB4-1264-B7D2-14DBF07B294C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05:32.653" v="951" actId="20577"/>
        <pc:sldMkLst>
          <pc:docMk/>
          <pc:sldMk cId="2847937540" sldId="274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05:32.653" v="951" actId="20577"/>
          <ac:spMkLst>
            <pc:docMk/>
            <pc:sldMk cId="2847937540" sldId="274"/>
            <ac:spMk id="3" creationId="{70A97182-A0F2-445C-1B62-2F873D079691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2:19:27.751" v="5" actId="14100"/>
        <pc:sldMkLst>
          <pc:docMk/>
          <pc:sldMk cId="2410327173" sldId="275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19:21.329" v="3" actId="20577"/>
          <ac:spMkLst>
            <pc:docMk/>
            <pc:sldMk cId="2410327173" sldId="275"/>
            <ac:spMk id="3" creationId="{09489388-B901-6679-5D01-CA092FB6FFAA}"/>
          </ac:spMkLst>
        </pc:spChg>
        <pc:picChg chg="mod">
          <ac:chgData name="박수아/연구원/SoC센터 AIoT플랫폼TP" userId="S::suah31.park@lge.com::99f64250-302f-43a3-9f85-d8c5392ec26f" providerId="AD" clId="Web-{954B7E5A-3AE7-44B6-9416-341C21D5222E}" dt="2025-07-09T12:19:27.751" v="5" actId="14100"/>
          <ac:picMkLst>
            <pc:docMk/>
            <pc:sldMk cId="2410327173" sldId="275"/>
            <ac:picMk id="4" creationId="{95EBA49C-973E-8216-553E-60642A75924B}"/>
          </ac:picMkLst>
        </pc:pic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13:15.764" v="1072" actId="20577"/>
        <pc:sldMkLst>
          <pc:docMk/>
          <pc:sldMk cId="3951756119" sldId="278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3:15.764" v="1072" actId="20577"/>
          <ac:spMkLst>
            <pc:docMk/>
            <pc:sldMk cId="3951756119" sldId="278"/>
            <ac:spMk id="2" creationId="{2577AF8E-7054-402E-D980-0A2AEB4D1738}"/>
          </ac:spMkLst>
        </pc:spChg>
        <pc:spChg chg="mod">
          <ac:chgData name="박수아/연구원/SoC센터 AIoT플랫폼TP" userId="S::suah31.park@lge.com::99f64250-302f-43a3-9f85-d8c5392ec26f" providerId="AD" clId="Web-{954B7E5A-3AE7-44B6-9416-341C21D5222E}" dt="2025-07-09T13:11:16.354" v="1043" actId="20577"/>
          <ac:spMkLst>
            <pc:docMk/>
            <pc:sldMk cId="3951756119" sldId="278"/>
            <ac:spMk id="3" creationId="{99289BA2-04D3-9E95-77FE-EF8D6EA25491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12:27.184" v="1064" actId="20577"/>
        <pc:sldMkLst>
          <pc:docMk/>
          <pc:sldMk cId="12718977" sldId="280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2:27.184" v="1064" actId="20577"/>
          <ac:spMkLst>
            <pc:docMk/>
            <pc:sldMk cId="12718977" sldId="280"/>
            <ac:spMk id="3" creationId="{5B01FA00-71F2-2CE5-A2FF-9D8BEDF5770D}"/>
          </ac:spMkLst>
        </pc:spChg>
        <pc:picChg chg="mod">
          <ac:chgData name="박수아/연구원/SoC센터 AIoT플랫폼TP" userId="S::suah31.park@lge.com::99f64250-302f-43a3-9f85-d8c5392ec26f" providerId="AD" clId="Web-{954B7E5A-3AE7-44B6-9416-341C21D5222E}" dt="2025-07-09T12:17:27.731" v="0" actId="14100"/>
          <ac:picMkLst>
            <pc:docMk/>
            <pc:sldMk cId="12718977" sldId="280"/>
            <ac:picMk id="5" creationId="{99B3F9C5-D8BC-B03F-3F07-4EC55D1EAEAF}"/>
          </ac:picMkLst>
        </pc:picChg>
      </pc:sldChg>
      <pc:sldChg chg="modSp">
        <pc:chgData name="박수아/연구원/SoC센터 AIoT플랫폼TP" userId="S::suah31.park@lge.com::99f64250-302f-43a3-9f85-d8c5392ec26f" providerId="AD" clId="Web-{954B7E5A-3AE7-44B6-9416-341C21D5222E}" dt="2025-07-09T12:56:09.492" v="774" actId="20577"/>
        <pc:sldMkLst>
          <pc:docMk/>
          <pc:sldMk cId="1931135354" sldId="282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53:47.315" v="724" actId="20577"/>
          <ac:spMkLst>
            <pc:docMk/>
            <pc:sldMk cId="1931135354" sldId="282"/>
            <ac:spMk id="2" creationId="{3B4DCB1F-7151-26C9-02B9-B56E547952A6}"/>
          </ac:spMkLst>
        </pc:spChg>
        <pc:spChg chg="mod">
          <ac:chgData name="박수아/연구원/SoC센터 AIoT플랫폼TP" userId="S::suah31.park@lge.com::99f64250-302f-43a3-9f85-d8c5392ec26f" providerId="AD" clId="Web-{954B7E5A-3AE7-44B6-9416-341C21D5222E}" dt="2025-07-09T12:56:09.492" v="774" actId="20577"/>
          <ac:spMkLst>
            <pc:docMk/>
            <pc:sldMk cId="1931135354" sldId="282"/>
            <ac:spMk id="3" creationId="{FD746CC4-3842-51F5-DC08-E4073548D00C}"/>
          </ac:spMkLst>
        </pc:spChg>
      </pc:sldChg>
      <pc:sldChg chg="addSp delSp modSp">
        <pc:chgData name="박수아/연구원/SoC센터 AIoT플랫폼TP" userId="S::suah31.park@lge.com::99f64250-302f-43a3-9f85-d8c5392ec26f" providerId="AD" clId="Web-{954B7E5A-3AE7-44B6-9416-341C21D5222E}" dt="2025-07-09T12:35:27.540" v="328" actId="14100"/>
        <pc:sldMkLst>
          <pc:docMk/>
          <pc:sldMk cId="329157484" sldId="283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20:58.113" v="40" actId="20577"/>
          <ac:spMkLst>
            <pc:docMk/>
            <pc:sldMk cId="329157484" sldId="283"/>
            <ac:spMk id="2" creationId="{6B3FAB42-31FE-E364-2D5D-BEF6365843F4}"/>
          </ac:spMkLst>
        </pc:spChg>
        <pc:spChg chg="del">
          <ac:chgData name="박수아/연구원/SoC센터 AIoT플랫폼TP" userId="S::suah31.park@lge.com::99f64250-302f-43a3-9f85-d8c5392ec26f" providerId="AD" clId="Web-{954B7E5A-3AE7-44B6-9416-341C21D5222E}" dt="2025-07-09T12:19:47.095" v="6"/>
          <ac:spMkLst>
            <pc:docMk/>
            <pc:sldMk cId="329157484" sldId="283"/>
            <ac:spMk id="3" creationId="{DE4A4755-597A-6CAA-2518-4A2A25CBDE8B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27:09.003" v="134" actId="1076"/>
          <ac:spMkLst>
            <pc:docMk/>
            <pc:sldMk cId="329157484" sldId="283"/>
            <ac:spMk id="13" creationId="{79CB60BE-63FF-9D48-954B-B16CC571B153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27:18.566" v="140" actId="20577"/>
          <ac:spMkLst>
            <pc:docMk/>
            <pc:sldMk cId="329157484" sldId="283"/>
            <ac:spMk id="14" creationId="{FD9FB957-638B-516B-26FB-E75DFB09AEC6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1:17.637" v="236" actId="1076"/>
          <ac:spMkLst>
            <pc:docMk/>
            <pc:sldMk cId="329157484" sldId="283"/>
            <ac:spMk id="15" creationId="{3E11AC27-5726-0379-A50D-4C655AFE663C}"/>
          </ac:spMkLst>
        </pc:spChg>
        <pc:spChg chg="add del mod topLvl">
          <ac:chgData name="박수아/연구원/SoC센터 AIoT플랫폼TP" userId="S::suah31.park@lge.com::99f64250-302f-43a3-9f85-d8c5392ec26f" providerId="AD" clId="Web-{954B7E5A-3AE7-44B6-9416-341C21D5222E}" dt="2025-07-09T12:28:33.162" v="168"/>
          <ac:spMkLst>
            <pc:docMk/>
            <pc:sldMk cId="329157484" sldId="283"/>
            <ac:spMk id="16" creationId="{1340FA70-DBD0-6F08-7BF2-8D0ECC3065FB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28:06.365" v="158" actId="20577"/>
          <ac:spMkLst>
            <pc:docMk/>
            <pc:sldMk cId="329157484" sldId="283"/>
            <ac:spMk id="17" creationId="{F9B4EF74-8F6F-EEEC-8A90-9DB06F750626}"/>
          </ac:spMkLst>
        </pc:spChg>
        <pc:spChg chg="add">
          <ac:chgData name="박수아/연구원/SoC센터 AIoT플랫폼TP" userId="S::suah31.park@lge.com::99f64250-302f-43a3-9f85-d8c5392ec26f" providerId="AD" clId="Web-{954B7E5A-3AE7-44B6-9416-341C21D5222E}" dt="2025-07-09T12:28:26.193" v="165"/>
          <ac:spMkLst>
            <pc:docMk/>
            <pc:sldMk cId="329157484" sldId="283"/>
            <ac:spMk id="20" creationId="{1340FA70-DBD0-6F08-7BF2-8D0ECC3065FB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1:44.061" v="253" actId="20577"/>
          <ac:spMkLst>
            <pc:docMk/>
            <pc:sldMk cId="329157484" sldId="283"/>
            <ac:spMk id="25" creationId="{D3E10EC2-FB48-16CD-C372-708A4E688B2F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0:16.760" v="218" actId="14100"/>
          <ac:spMkLst>
            <pc:docMk/>
            <pc:sldMk cId="329157484" sldId="283"/>
            <ac:spMk id="27" creationId="{A03A858C-672E-3A58-3D88-E1585EA4B651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0:25.932" v="221" actId="20577"/>
          <ac:spMkLst>
            <pc:docMk/>
            <pc:sldMk cId="329157484" sldId="283"/>
            <ac:spMk id="28" creationId="{639C6955-BDFB-E572-2625-EB1B64307393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1:07.559" v="234" actId="20577"/>
          <ac:spMkLst>
            <pc:docMk/>
            <pc:sldMk cId="329157484" sldId="283"/>
            <ac:spMk id="29" creationId="{49F0D36E-00BD-602E-0191-EFE94DA8014C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30:48.449" v="227" actId="1076"/>
          <ac:spMkLst>
            <pc:docMk/>
            <pc:sldMk cId="329157484" sldId="283"/>
            <ac:spMk id="30" creationId="{EFC5AAB3-DE83-000B-E841-BE48E89D1D95}"/>
          </ac:spMkLst>
        </pc:spChg>
        <pc:spChg chg="add del mod">
          <ac:chgData name="박수아/연구원/SoC센터 AIoT플랫폼TP" userId="S::suah31.park@lge.com::99f64250-302f-43a3-9f85-d8c5392ec26f" providerId="AD" clId="Web-{954B7E5A-3AE7-44B6-9416-341C21D5222E}" dt="2025-07-09T12:35:01.149" v="322"/>
          <ac:spMkLst>
            <pc:docMk/>
            <pc:sldMk cId="329157484" sldId="283"/>
            <ac:spMk id="31" creationId="{38D34035-3112-0530-2500-0446E6E1DCB8}"/>
          </ac:spMkLst>
        </pc:spChg>
        <pc:grpChg chg="add mod">
          <ac:chgData name="박수아/연구원/SoC센터 AIoT플랫폼TP" userId="S::suah31.park@lge.com::99f64250-302f-43a3-9f85-d8c5392ec26f" providerId="AD" clId="Web-{954B7E5A-3AE7-44B6-9416-341C21D5222E}" dt="2025-07-09T12:29:20.352" v="187" actId="1076"/>
          <ac:grpSpMkLst>
            <pc:docMk/>
            <pc:sldMk cId="329157484" sldId="283"/>
            <ac:grpSpMk id="18" creationId="{B15663F9-D0D3-DBC2-C96E-97FC1CDE9F97}"/>
          </ac:grpSpMkLst>
        </pc:grpChg>
        <pc:grpChg chg="add del">
          <ac:chgData name="박수아/연구원/SoC센터 AIoT플랫폼TP" userId="S::suah31.park@lge.com::99f64250-302f-43a3-9f85-d8c5392ec26f" providerId="AD" clId="Web-{954B7E5A-3AE7-44B6-9416-341C21D5222E}" dt="2025-07-09T12:28:24.943" v="164"/>
          <ac:grpSpMkLst>
            <pc:docMk/>
            <pc:sldMk cId="329157484" sldId="283"/>
            <ac:grpSpMk id="19" creationId="{C66FC750-7490-B4B6-C3A7-53738BCC5809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29:20.352" v="188" actId="1076"/>
          <ac:grpSpMkLst>
            <pc:docMk/>
            <pc:sldMk cId="329157484" sldId="283"/>
            <ac:grpSpMk id="21" creationId="{F3532873-A844-D261-9DEB-21647C009798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31:13.762" v="235" actId="1076"/>
          <ac:grpSpMkLst>
            <pc:docMk/>
            <pc:sldMk cId="329157484" sldId="283"/>
            <ac:grpSpMk id="22" creationId="{D6D2B6CE-B480-30C7-6A2F-9D64605ABD9D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31:19.387" v="237" actId="1076"/>
          <ac:grpSpMkLst>
            <pc:docMk/>
            <pc:sldMk cId="329157484" sldId="283"/>
            <ac:grpSpMk id="23" creationId="{1A7DB50B-B607-61DF-B590-ADA247125293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31:25.388" v="238" actId="1076"/>
          <ac:grpSpMkLst>
            <pc:docMk/>
            <pc:sldMk cId="329157484" sldId="283"/>
            <ac:grpSpMk id="24" creationId="{521823E1-8049-1EF5-094F-A0859121A125}"/>
          </ac:grpSpMkLst>
        </pc:grpChg>
        <pc:grpChg chg="add mod">
          <ac:chgData name="박수아/연구원/SoC센터 AIoT플랫폼TP" userId="S::suah31.park@lge.com::99f64250-302f-43a3-9f85-d8c5392ec26f" providerId="AD" clId="Web-{954B7E5A-3AE7-44B6-9416-341C21D5222E}" dt="2025-07-09T12:34:39.398" v="318" actId="1076"/>
          <ac:grpSpMkLst>
            <pc:docMk/>
            <pc:sldMk cId="329157484" sldId="283"/>
            <ac:grpSpMk id="33" creationId="{8A4D6D92-9D82-DBC2-DF55-69AEE9513914}"/>
          </ac:grpSpMkLst>
        </pc:grpChg>
        <pc:picChg chg="add mod ord">
          <ac:chgData name="박수아/연구원/SoC센터 AIoT플랫폼TP" userId="S::suah31.park@lge.com::99f64250-302f-43a3-9f85-d8c5392ec26f" providerId="AD" clId="Web-{954B7E5A-3AE7-44B6-9416-341C21D5222E}" dt="2025-07-09T12:29:53.900" v="210" actId="1076"/>
          <ac:picMkLst>
            <pc:docMk/>
            <pc:sldMk cId="329157484" sldId="283"/>
            <ac:picMk id="4" creationId="{2CE2027D-7E22-9F5F-A1CC-66850AE69D96}"/>
          </ac:picMkLst>
        </pc:picChg>
        <pc:picChg chg="add del mod">
          <ac:chgData name="박수아/연구원/SoC센터 AIoT플랫폼TP" userId="S::suah31.park@lge.com::99f64250-302f-43a3-9f85-d8c5392ec26f" providerId="AD" clId="Web-{954B7E5A-3AE7-44B6-9416-341C21D5222E}" dt="2025-07-09T12:21:32.193" v="51"/>
          <ac:picMkLst>
            <pc:docMk/>
            <pc:sldMk cId="329157484" sldId="283"/>
            <ac:picMk id="5" creationId="{D4DDEA8B-EB43-C9C8-B325-BA6DDFD0196B}"/>
          </ac:picMkLst>
        </pc:picChg>
        <pc:picChg chg="add mod modCrop">
          <ac:chgData name="박수아/연구원/SoC센터 AIoT플랫폼TP" userId="S::suah31.park@lge.com::99f64250-302f-43a3-9f85-d8c5392ec26f" providerId="AD" clId="Web-{954B7E5A-3AE7-44B6-9416-341C21D5222E}" dt="2025-07-09T12:33:06.442" v="300" actId="1076"/>
          <ac:picMkLst>
            <pc:docMk/>
            <pc:sldMk cId="329157484" sldId="283"/>
            <ac:picMk id="6" creationId="{AAABE642-AF52-2229-E0E3-60DFFBFEE6AE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27:05.362" v="128" actId="1076"/>
          <ac:picMkLst>
            <pc:docMk/>
            <pc:sldMk cId="329157484" sldId="283"/>
            <ac:picMk id="7" creationId="{7750E4EB-B192-323F-6F3A-DDD601DD3809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27:05.362" v="129" actId="1076"/>
          <ac:picMkLst>
            <pc:docMk/>
            <pc:sldMk cId="329157484" sldId="283"/>
            <ac:picMk id="8" creationId="{21A67AE2-5C3D-E7EB-C1EB-BFF07B4C1FDA}"/>
          </ac:picMkLst>
        </pc:picChg>
        <pc:picChg chg="add del mod">
          <ac:chgData name="박수아/연구원/SoC센터 AIoT플랫폼TP" userId="S::suah31.park@lge.com::99f64250-302f-43a3-9f85-d8c5392ec26f" providerId="AD" clId="Web-{954B7E5A-3AE7-44B6-9416-341C21D5222E}" dt="2025-07-09T12:23:40.494" v="76"/>
          <ac:picMkLst>
            <pc:docMk/>
            <pc:sldMk cId="329157484" sldId="283"/>
            <ac:picMk id="9" creationId="{43935048-9DF4-DD60-70A3-C325BB80B9ED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31:04.809" v="233" actId="1076"/>
          <ac:picMkLst>
            <pc:docMk/>
            <pc:sldMk cId="329157484" sldId="283"/>
            <ac:picMk id="10" creationId="{E929BC74-7445-34A8-580E-27AC594A693F}"/>
          </ac:picMkLst>
        </pc:picChg>
        <pc:picChg chg="add mod topLvl">
          <ac:chgData name="박수아/연구원/SoC센터 AIoT플랫폼TP" userId="S::suah31.park@lge.com::99f64250-302f-43a3-9f85-d8c5392ec26f" providerId="AD" clId="Web-{954B7E5A-3AE7-44B6-9416-341C21D5222E}" dt="2025-07-09T12:28:24.943" v="164"/>
          <ac:picMkLst>
            <pc:docMk/>
            <pc:sldMk cId="329157484" sldId="283"/>
            <ac:picMk id="11" creationId="{4FC46D5D-A099-F483-2759-F603F4A8E2E4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27:05.378" v="132" actId="1076"/>
          <ac:picMkLst>
            <pc:docMk/>
            <pc:sldMk cId="329157484" sldId="283"/>
            <ac:picMk id="12" creationId="{CEBFC2DB-D4BB-7113-E454-3E576DDBC95B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35:27.540" v="328" actId="14100"/>
          <ac:picMkLst>
            <pc:docMk/>
            <pc:sldMk cId="329157484" sldId="283"/>
            <ac:picMk id="32" creationId="{CA550369-CAE6-31EA-93C3-B7C784F8E6E6}"/>
          </ac:picMkLst>
        </pc:picChg>
        <pc:picChg chg="add mod">
          <ac:chgData name="박수아/연구원/SoC센터 AIoT플랫폼TP" userId="S::suah31.park@lge.com::99f64250-302f-43a3-9f85-d8c5392ec26f" providerId="AD" clId="Web-{954B7E5A-3AE7-44B6-9416-341C21D5222E}" dt="2025-07-09T12:35:19.915" v="327" actId="1076"/>
          <ac:picMkLst>
            <pc:docMk/>
            <pc:sldMk cId="329157484" sldId="283"/>
            <ac:picMk id="34" creationId="{A6636A9E-253D-C226-3B88-1500403876C5}"/>
          </ac:picMkLst>
        </pc:pic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13:28.936" v="1074" actId="20577"/>
        <pc:sldMkLst>
          <pc:docMk/>
          <pc:sldMk cId="2200478221" sldId="285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3:28.936" v="1074" actId="20577"/>
          <ac:spMkLst>
            <pc:docMk/>
            <pc:sldMk cId="2200478221" sldId="285"/>
            <ac:spMk id="2" creationId="{CE2AC044-A766-67ED-1829-B81C5BF40A70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14:18.360" v="1083" actId="1076"/>
        <pc:sldMkLst>
          <pc:docMk/>
          <pc:sldMk cId="648419250" sldId="286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4:18.360" v="1083" actId="1076"/>
          <ac:spMkLst>
            <pc:docMk/>
            <pc:sldMk cId="648419250" sldId="286"/>
            <ac:spMk id="2" creationId="{0B3F2E4D-2BB9-8FF3-E272-DA5DE6899A23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07:18.954" v="996" actId="20577"/>
        <pc:sldMkLst>
          <pc:docMk/>
          <pc:sldMk cId="2422981178" sldId="287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58:28.216" v="816" actId="20577"/>
          <ac:spMkLst>
            <pc:docMk/>
            <pc:sldMk cId="2422981178" sldId="287"/>
            <ac:spMk id="2" creationId="{36682533-8275-67C5-AAC8-CAB50EAEA470}"/>
          </ac:spMkLst>
        </pc:spChg>
        <pc:spChg chg="mod">
          <ac:chgData name="박수아/연구원/SoC센터 AIoT플랫폼TP" userId="S::suah31.park@lge.com::99f64250-302f-43a3-9f85-d8c5392ec26f" providerId="AD" clId="Web-{954B7E5A-3AE7-44B6-9416-341C21D5222E}" dt="2025-07-09T13:07:18.954" v="996" actId="20577"/>
          <ac:spMkLst>
            <pc:docMk/>
            <pc:sldMk cId="2422981178" sldId="287"/>
            <ac:spMk id="3" creationId="{0F55360A-4DC3-782D-BBEA-BD9B179C86B0}"/>
          </ac:spMkLst>
        </pc:spChg>
      </pc:sldChg>
      <pc:sldChg chg="addSp delSp modSp">
        <pc:chgData name="박수아/연구원/SoC센터 AIoT플랫폼TP" userId="S::suah31.park@lge.com::99f64250-302f-43a3-9f85-d8c5392ec26f" providerId="AD" clId="Web-{954B7E5A-3AE7-44B6-9416-341C21D5222E}" dt="2025-07-09T12:49:36.400" v="592" actId="20577"/>
        <pc:sldMkLst>
          <pc:docMk/>
          <pc:sldMk cId="4285194830" sldId="289"/>
        </pc:sldMkLst>
        <pc:spChg chg="add del mod">
          <ac:chgData name="박수아/연구원/SoC센터 AIoT플랫폼TP" userId="S::suah31.park@lge.com::99f64250-302f-43a3-9f85-d8c5392ec26f" providerId="AD" clId="Web-{954B7E5A-3AE7-44B6-9416-341C21D5222E}" dt="2025-07-09T12:49:36.400" v="592" actId="20577"/>
          <ac:spMkLst>
            <pc:docMk/>
            <pc:sldMk cId="4285194830" sldId="289"/>
            <ac:spMk id="3" creationId="{68EDDAC2-8C2F-34C2-E8B1-D04F3C9C226F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1:35.960" v="405" actId="20577"/>
          <ac:spMkLst>
            <pc:docMk/>
            <pc:sldMk cId="4285194830" sldId="289"/>
            <ac:spMk id="5" creationId="{AB6A1FCF-21B4-E395-6FF2-584397C5F865}"/>
          </ac:spMkLst>
        </pc:spChg>
        <pc:spChg chg="add del mod">
          <ac:chgData name="박수아/연구원/SoC센터 AIoT플랫폼TP" userId="S::suah31.park@lge.com::99f64250-302f-43a3-9f85-d8c5392ec26f" providerId="AD" clId="Web-{954B7E5A-3AE7-44B6-9416-341C21D5222E}" dt="2025-07-09T12:41:01.100" v="384"/>
          <ac:spMkLst>
            <pc:docMk/>
            <pc:sldMk cId="4285194830" sldId="289"/>
            <ac:spMk id="7" creationId="{BBB3AA25-69D4-D837-9DE6-27718A362BE4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2:00.055" v="415" actId="20577"/>
          <ac:spMkLst>
            <pc:docMk/>
            <pc:sldMk cId="4285194830" sldId="289"/>
            <ac:spMk id="8" creationId="{8E0B1E9A-578D-484D-B6AB-1E4B381243EE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9:26.274" v="589" actId="20577"/>
          <ac:spMkLst>
            <pc:docMk/>
            <pc:sldMk cId="4285194830" sldId="289"/>
            <ac:spMk id="10" creationId="{4072D9D7-C1C9-A2DF-F8FC-29977FA77A7E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5:53.157" v="516" actId="1076"/>
          <ac:spMkLst>
            <pc:docMk/>
            <pc:sldMk cId="4285194830" sldId="289"/>
            <ac:spMk id="13" creationId="{359C5743-9016-47C2-4827-D4451831D955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7:07.363" v="546" actId="1076"/>
          <ac:spMkLst>
            <pc:docMk/>
            <pc:sldMk cId="4285194830" sldId="289"/>
            <ac:spMk id="14" creationId="{9205E3CD-53F6-89FD-7BA3-ED212F934ACF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7:11.394" v="548" actId="1076"/>
          <ac:spMkLst>
            <pc:docMk/>
            <pc:sldMk cId="4285194830" sldId="289"/>
            <ac:spMk id="15" creationId="{C478AE51-8F3C-EEF0-0676-629664872852}"/>
          </ac:spMkLst>
        </pc:spChg>
        <pc:spChg chg="add mod">
          <ac:chgData name="박수아/연구원/SoC센터 AIoT플랫폼TP" userId="S::suah31.park@lge.com::99f64250-302f-43a3-9f85-d8c5392ec26f" providerId="AD" clId="Web-{954B7E5A-3AE7-44B6-9416-341C21D5222E}" dt="2025-07-09T12:48:41.257" v="566" actId="1076"/>
          <ac:spMkLst>
            <pc:docMk/>
            <pc:sldMk cId="4285194830" sldId="289"/>
            <ac:spMk id="16" creationId="{1CCEC478-B1EC-8BBF-DFF8-F891208038C6}"/>
          </ac:spMkLst>
        </pc:spChg>
        <pc:cxnChg chg="add del">
          <ac:chgData name="박수아/연구원/SoC센터 AIoT플랫폼TP" userId="S::suah31.park@lge.com::99f64250-302f-43a3-9f85-d8c5392ec26f" providerId="AD" clId="Web-{954B7E5A-3AE7-44B6-9416-341C21D5222E}" dt="2025-07-09T12:44:27.998" v="502"/>
          <ac:cxnSpMkLst>
            <pc:docMk/>
            <pc:sldMk cId="4285194830" sldId="289"/>
            <ac:cxnSpMk id="11" creationId="{398059FE-BCCA-B248-AE5E-C6E9C0EC7FBF}"/>
          </ac:cxnSpMkLst>
        </pc:cxnChg>
        <pc:cxnChg chg="add del mod">
          <ac:chgData name="박수아/연구원/SoC센터 AIoT플랫폼TP" userId="S::suah31.park@lge.com::99f64250-302f-43a3-9f85-d8c5392ec26f" providerId="AD" clId="Web-{954B7E5A-3AE7-44B6-9416-341C21D5222E}" dt="2025-07-09T12:44:58.530" v="508"/>
          <ac:cxnSpMkLst>
            <pc:docMk/>
            <pc:sldMk cId="4285194830" sldId="289"/>
            <ac:cxnSpMk id="12" creationId="{ED1801E4-CA3C-7EF2-6515-BC9A132F4E20}"/>
          </ac:cxnSpMkLst>
        </pc:cxnChg>
      </pc:sldChg>
      <pc:sldChg chg="modSp">
        <pc:chgData name="박수아/연구원/SoC센터 AIoT플랫폼TP" userId="S::suah31.park@lge.com::99f64250-302f-43a3-9f85-d8c5392ec26f" providerId="AD" clId="Web-{954B7E5A-3AE7-44B6-9416-341C21D5222E}" dt="2025-07-09T12:36:13.230" v="336" actId="20577"/>
        <pc:sldMkLst>
          <pc:docMk/>
          <pc:sldMk cId="4065573549" sldId="291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36:13.230" v="336" actId="20577"/>
          <ac:spMkLst>
            <pc:docMk/>
            <pc:sldMk cId="4065573549" sldId="291"/>
            <ac:spMk id="2" creationId="{EDB834B7-5101-0955-BA8A-37ABDF2E869B}"/>
          </ac:spMkLst>
        </pc:spChg>
      </pc:sldChg>
      <pc:sldChg chg="modSp ord">
        <pc:chgData name="박수아/연구원/SoC센터 AIoT플랫폼TP" userId="S::suah31.park@lge.com::99f64250-302f-43a3-9f85-d8c5392ec26f" providerId="AD" clId="Web-{954B7E5A-3AE7-44B6-9416-341C21D5222E}" dt="2025-07-09T12:36:08.573" v="331" actId="20577"/>
        <pc:sldMkLst>
          <pc:docMk/>
          <pc:sldMk cId="634053051" sldId="292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2:36:08.573" v="331" actId="20577"/>
          <ac:spMkLst>
            <pc:docMk/>
            <pc:sldMk cId="634053051" sldId="292"/>
            <ac:spMk id="2" creationId="{7DB25480-413E-FCAB-662D-63E51198B75B}"/>
          </ac:spMkLst>
        </pc:spChg>
      </pc:sldChg>
      <pc:sldChg chg="modSp">
        <pc:chgData name="박수아/연구원/SoC센터 AIoT플랫폼TP" userId="S::suah31.park@lge.com::99f64250-302f-43a3-9f85-d8c5392ec26f" providerId="AD" clId="Web-{954B7E5A-3AE7-44B6-9416-341C21D5222E}" dt="2025-07-09T13:09:14.693" v="1015" actId="20577"/>
        <pc:sldMkLst>
          <pc:docMk/>
          <pc:sldMk cId="1834514093" sldId="293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09:14.693" v="1015" actId="20577"/>
          <ac:spMkLst>
            <pc:docMk/>
            <pc:sldMk cId="1834514093" sldId="293"/>
            <ac:spMk id="5" creationId="{7D622BA8-575A-5EC2-2541-E055D4E846F2}"/>
          </ac:spMkLst>
        </pc:spChg>
      </pc:sldChg>
      <pc:sldChg chg="add del replId">
        <pc:chgData name="박수아/연구원/SoC센터 AIoT플랫폼TP" userId="S::suah31.park@lge.com::99f64250-302f-43a3-9f85-d8c5392ec26f" providerId="AD" clId="Web-{954B7E5A-3AE7-44B6-9416-341C21D5222E}" dt="2025-07-09T12:24:20.638" v="87"/>
        <pc:sldMkLst>
          <pc:docMk/>
          <pc:sldMk cId="2174006892" sldId="294"/>
        </pc:sldMkLst>
      </pc:sldChg>
      <pc:sldChg chg="modSp">
        <pc:chgData name="박수아/연구원/SoC센터 AIoT플랫폼TP" userId="S::suah31.park@lge.com::99f64250-302f-43a3-9f85-d8c5392ec26f" providerId="AD" clId="Web-{954B7E5A-3AE7-44B6-9416-341C21D5222E}" dt="2025-07-09T13:13:21.061" v="1073" actId="20577"/>
        <pc:sldMkLst>
          <pc:docMk/>
          <pc:sldMk cId="3663137560" sldId="294"/>
        </pc:sldMkLst>
        <pc:spChg chg="mod">
          <ac:chgData name="박수아/연구원/SoC센터 AIoT플랫폼TP" userId="S::suah31.park@lge.com::99f64250-302f-43a3-9f85-d8c5392ec26f" providerId="AD" clId="Web-{954B7E5A-3AE7-44B6-9416-341C21D5222E}" dt="2025-07-09T13:13:21.061" v="1073" actId="20577"/>
          <ac:spMkLst>
            <pc:docMk/>
            <pc:sldMk cId="3663137560" sldId="294"/>
            <ac:spMk id="2" creationId="{ABD4C227-91E5-1232-6FE3-DD36F24FD2AF}"/>
          </ac:spMkLst>
        </pc:spChg>
      </pc:sldChg>
      <pc:sldChg chg="del">
        <pc:chgData name="박수아/연구원/SoC센터 AIoT플랫폼TP" userId="S::suah31.park@lge.com::99f64250-302f-43a3-9f85-d8c5392ec26f" providerId="AD" clId="Web-{954B7E5A-3AE7-44B6-9416-341C21D5222E}" dt="2025-07-09T13:08:29.910" v="999"/>
        <pc:sldMkLst>
          <pc:docMk/>
          <pc:sldMk cId="1770066064" sldId="295"/>
        </pc:sldMkLst>
      </pc:sldChg>
    </pc:docChg>
  </pc:docChgLst>
  <pc:docChgLst>
    <pc:chgData name="박성현/연구원/webOS디바이스시스템SW개발팀" userId="S::seonghyeon.park@lge.com::3be64ce8-256e-45ac-aacc-843e085ef909" providerId="AD" clId="Web-{66058598-F819-448D-A357-C22B70ACF2BA}"/>
    <pc:docChg chg="mod addSld modSld modMainMaster modSection setSldSz">
      <pc:chgData name="박성현/연구원/webOS디바이스시스템SW개발팀" userId="S::seonghyeon.park@lge.com::3be64ce8-256e-45ac-aacc-843e085ef909" providerId="AD" clId="Web-{66058598-F819-448D-A357-C22B70ACF2BA}" dt="2025-07-09T12:12:44.487" v="2223" actId="20577"/>
      <pc:docMkLst>
        <pc:docMk/>
      </pc:docMkLst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2847937540" sldId="274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2847937540" sldId="274"/>
            <ac:spMk id="3" creationId="{70A97182-A0F2-445C-1B62-2F873D079691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2410327173" sldId="275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2410327173" sldId="275"/>
            <ac:spMk id="3" creationId="{09489388-B901-6679-5D01-CA092FB6FFAA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4002810787" sldId="277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4002810787" sldId="277"/>
            <ac:spMk id="3" creationId="{34B2588D-F566-D90D-4DF6-7699D33E8811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3951756119" sldId="278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3951756119" sldId="278"/>
            <ac:spMk id="3" creationId="{99289BA2-04D3-9E95-77FE-EF8D6EA25491}"/>
          </ac:spMkLst>
        </pc:spChg>
      </pc:sldChg>
      <pc:sldChg chg="addSp delSp modSp">
        <pc:chgData name="박성현/연구원/webOS디바이스시스템SW개발팀" userId="S::seonghyeon.park@lge.com::3be64ce8-256e-45ac-aacc-843e085ef909" providerId="AD" clId="Web-{66058598-F819-448D-A357-C22B70ACF2BA}" dt="2025-07-09T11:49:34.707" v="1129" actId="1076"/>
        <pc:sldMkLst>
          <pc:docMk/>
          <pc:sldMk cId="3690282680" sldId="279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47:07.061" v="991" actId="20577"/>
          <ac:spMkLst>
            <pc:docMk/>
            <pc:sldMk cId="3690282680" sldId="279"/>
            <ac:spMk id="2" creationId="{AEF9F043-2816-812C-A9B7-C1830AD28CB5}"/>
          </ac:spMkLst>
        </pc:spChg>
        <pc:spChg chg="del">
          <ac:chgData name="박성현/연구원/webOS디바이스시스템SW개발팀" userId="S::seonghyeon.park@lge.com::3be64ce8-256e-45ac-aacc-843e085ef909" providerId="AD" clId="Web-{66058598-F819-448D-A357-C22B70ACF2BA}" dt="2025-07-09T11:42:18.957" v="950"/>
          <ac:spMkLst>
            <pc:docMk/>
            <pc:sldMk cId="3690282680" sldId="279"/>
            <ac:spMk id="3" creationId="{99C05131-0F6D-7A2B-7FB9-225A56671891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1:46:34.435" v="972" actId="1076"/>
          <ac:spMkLst>
            <pc:docMk/>
            <pc:sldMk cId="3690282680" sldId="279"/>
            <ac:spMk id="7" creationId="{9528DE46-5DFF-AE56-838D-C10A3B854D11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1:46:53.608" v="976" actId="14100"/>
          <ac:spMkLst>
            <pc:docMk/>
            <pc:sldMk cId="3690282680" sldId="279"/>
            <ac:spMk id="8" creationId="{CBB875D2-00CA-0AB4-34F8-FBD538DF7BB8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1:49:34.707" v="1129" actId="1076"/>
          <ac:spMkLst>
            <pc:docMk/>
            <pc:sldMk cId="3690282680" sldId="279"/>
            <ac:spMk id="9" creationId="{BD7732C9-7464-CF59-3C2B-723E935647E7}"/>
          </ac:spMkLst>
        </pc:spChg>
        <pc:picChg chg="add mod ord">
          <ac:chgData name="박성현/연구원/webOS디바이스시스템SW개발팀" userId="S::seonghyeon.park@lge.com::3be64ce8-256e-45ac-aacc-843e085ef909" providerId="AD" clId="Web-{66058598-F819-448D-A357-C22B70ACF2BA}" dt="2025-07-09T11:45:14.823" v="961" actId="1076"/>
          <ac:picMkLst>
            <pc:docMk/>
            <pc:sldMk cId="3690282680" sldId="279"/>
            <ac:picMk id="4" creationId="{7AB7615D-0D39-2DF2-7E1F-C6E691B40D5F}"/>
          </ac:picMkLst>
        </pc:picChg>
        <pc:picChg chg="add del mod">
          <ac:chgData name="박성현/연구원/webOS디바이스시스템SW개발팀" userId="S::seonghyeon.park@lge.com::3be64ce8-256e-45ac-aacc-843e085ef909" providerId="AD" clId="Web-{66058598-F819-448D-A357-C22B70ACF2BA}" dt="2025-07-09T11:44:39.947" v="956"/>
          <ac:picMkLst>
            <pc:docMk/>
            <pc:sldMk cId="3690282680" sldId="279"/>
            <ac:picMk id="5" creationId="{ADD60CAD-46BB-5ECB-653F-008370A41C21}"/>
          </ac:picMkLst>
        </pc:picChg>
        <pc:picChg chg="add mod">
          <ac:chgData name="박성현/연구원/webOS디바이스시스템SW개발팀" userId="S::seonghyeon.park@lge.com::3be64ce8-256e-45ac-aacc-843e085ef909" providerId="AD" clId="Web-{66058598-F819-448D-A357-C22B70ACF2BA}" dt="2025-07-09T11:45:06.698" v="960"/>
          <ac:picMkLst>
            <pc:docMk/>
            <pc:sldMk cId="3690282680" sldId="279"/>
            <ac:picMk id="6" creationId="{55E4E2D9-1235-AB8A-E68B-9784CE99FA31}"/>
          </ac:picMkLst>
        </pc:picChg>
      </pc:sldChg>
      <pc:sldChg chg="addSp delSp modSp">
        <pc:chgData name="박성현/연구원/webOS디바이스시스템SW개발팀" userId="S::seonghyeon.park@lge.com::3be64ce8-256e-45ac-aacc-843e085ef909" providerId="AD" clId="Web-{66058598-F819-448D-A357-C22B70ACF2BA}" dt="2025-07-09T11:30:52.102" v="916" actId="20577"/>
        <pc:sldMkLst>
          <pc:docMk/>
          <pc:sldMk cId="12718977" sldId="280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20.445" v="897" actId="14100"/>
          <ac:spMkLst>
            <pc:docMk/>
            <pc:sldMk cId="12718977" sldId="280"/>
            <ac:spMk id="2" creationId="{F5FCA6EB-09F4-A67A-65ED-A9A0414EC6E6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52.102" v="916" actId="20577"/>
          <ac:spMkLst>
            <pc:docMk/>
            <pc:sldMk cId="12718977" sldId="280"/>
            <ac:spMk id="3" creationId="{5B01FA00-71F2-2CE5-A2FF-9D8BEDF5770D}"/>
          </ac:spMkLst>
        </pc:spChg>
        <pc:picChg chg="add del mod">
          <ac:chgData name="박성현/연구원/webOS디바이스시스템SW개발팀" userId="S::seonghyeon.park@lge.com::3be64ce8-256e-45ac-aacc-843e085ef909" providerId="AD" clId="Web-{66058598-F819-448D-A357-C22B70ACF2BA}" dt="2025-07-09T11:01:16.397" v="183"/>
          <ac:picMkLst>
            <pc:docMk/>
            <pc:sldMk cId="12718977" sldId="280"/>
            <ac:picMk id="4" creationId="{E5123563-F8C3-0EBA-2C62-90780342C6CC}"/>
          </ac:picMkLst>
        </pc:picChg>
        <pc:picChg chg="add mod">
          <ac:chgData name="박성현/연구원/webOS디바이스시스템SW개발팀" userId="S::seonghyeon.park@lge.com::3be64ce8-256e-45ac-aacc-843e085ef909" providerId="AD" clId="Web-{66058598-F819-448D-A357-C22B70ACF2BA}" dt="2025-07-09T11:30:42.133" v="907" actId="1076"/>
          <ac:picMkLst>
            <pc:docMk/>
            <pc:sldMk cId="12718977" sldId="280"/>
            <ac:picMk id="5" creationId="{99B3F9C5-D8BC-B03F-3F07-4EC55D1EAEAF}"/>
          </ac:picMkLst>
        </pc:pic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4111478536" sldId="281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4111478536" sldId="281"/>
            <ac:spMk id="3" creationId="{7D173312-9718-7CF1-C246-3B9D2B08EC79}"/>
          </ac:spMkLst>
        </pc:sp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1931135354" sldId="282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1931135354" sldId="282"/>
            <ac:spMk id="3" creationId="{FD746CC4-3842-51F5-DC08-E4073548D00C}"/>
          </ac:spMkLst>
        </pc:spChg>
      </pc:sldChg>
      <pc:sldChg chg="addSp delSp modSp">
        <pc:chgData name="박성현/연구원/webOS디바이스시스템SW개발팀" userId="S::seonghyeon.park@lge.com::3be64ce8-256e-45ac-aacc-843e085ef909" providerId="AD" clId="Web-{66058598-F819-448D-A357-C22B70ACF2BA}" dt="2025-07-09T12:12:44.487" v="2223" actId="20577"/>
        <pc:sldMkLst>
          <pc:docMk/>
          <pc:sldMk cId="2200478221" sldId="285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3:23.905" v="938" actId="14100"/>
          <ac:spMkLst>
            <pc:docMk/>
            <pc:sldMk cId="2200478221" sldId="285"/>
            <ac:spMk id="2" creationId="{CE2AC044-A766-67ED-1829-B81C5BF40A70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2:12:44.487" v="2223" actId="20577"/>
          <ac:spMkLst>
            <pc:docMk/>
            <pc:sldMk cId="2200478221" sldId="285"/>
            <ac:spMk id="3" creationId="{414A9D9D-F638-AB6C-169A-A4215B3B175F}"/>
          </ac:spMkLst>
        </pc:spChg>
        <pc:spChg chg="del mod">
          <ac:chgData name="박성현/연구원/webOS디바이스시스템SW개발팀" userId="S::seonghyeon.park@lge.com::3be64ce8-256e-45ac-aacc-843e085ef909" providerId="AD" clId="Web-{66058598-F819-448D-A357-C22B70ACF2BA}" dt="2025-07-09T11:14:12.363" v="609"/>
          <ac:spMkLst>
            <pc:docMk/>
            <pc:sldMk cId="2200478221" sldId="285"/>
            <ac:spMk id="3" creationId="{F6C1C823-FA18-6032-A33C-FE8782188EA3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14:50.239" v="621"/>
          <ac:spMkLst>
            <pc:docMk/>
            <pc:sldMk cId="2200478221" sldId="285"/>
            <ac:spMk id="7" creationId="{8F2ABE59-EAE9-4152-67CB-902601DD22C0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23:42.509" v="815"/>
          <ac:spMkLst>
            <pc:docMk/>
            <pc:sldMk cId="2200478221" sldId="285"/>
            <ac:spMk id="9" creationId="{DC9495C1-AE42-B0C7-392C-9466964B5300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22:12.130" v="798"/>
          <ac:spMkLst>
            <pc:docMk/>
            <pc:sldMk cId="2200478221" sldId="285"/>
            <ac:spMk id="11" creationId="{FB08305B-289B-B2DD-CBF2-8067B822AC6A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25:11.168" v="852"/>
          <ac:spMkLst>
            <pc:docMk/>
            <pc:sldMk cId="2200478221" sldId="285"/>
            <ac:spMk id="13" creationId="{928480D4-3155-2CD8-2B73-6C62A3CB1635}"/>
          </ac:spMkLst>
        </pc:spChg>
        <pc:picChg chg="add del mod ord">
          <ac:chgData name="박성현/연구원/webOS디바이스시스템SW개발팀" userId="S::seonghyeon.park@lge.com::3be64ce8-256e-45ac-aacc-843e085ef909" providerId="AD" clId="Web-{66058598-F819-448D-A357-C22B70ACF2BA}" dt="2025-07-09T11:14:45.708" v="620"/>
          <ac:picMkLst>
            <pc:docMk/>
            <pc:sldMk cId="2200478221" sldId="285"/>
            <ac:picMk id="4" creationId="{D982F373-787F-8248-1622-48B2D203B5A0}"/>
          </ac:picMkLst>
        </pc:picChg>
        <pc:picChg chg="add del mod">
          <ac:chgData name="박성현/연구원/webOS디바이스시스템SW개발팀" userId="S::seonghyeon.park@lge.com::3be64ce8-256e-45ac-aacc-843e085ef909" providerId="AD" clId="Web-{66058598-F819-448D-A357-C22B70ACF2BA}" dt="2025-07-09T11:14:41.739" v="619"/>
          <ac:picMkLst>
            <pc:docMk/>
            <pc:sldMk cId="2200478221" sldId="285"/>
            <ac:picMk id="5" creationId="{E8D52C44-D171-1E7E-EA33-6721276A5F9E}"/>
          </ac:picMkLst>
        </pc:picChg>
        <pc:picChg chg="add del mod ord">
          <ac:chgData name="박성현/연구원/webOS디바이스시스템SW개발팀" userId="S::seonghyeon.park@lge.com::3be64ce8-256e-45ac-aacc-843e085ef909" providerId="AD" clId="Web-{66058598-F819-448D-A357-C22B70ACF2BA}" dt="2025-07-09T11:22:11.162" v="797"/>
          <ac:picMkLst>
            <pc:docMk/>
            <pc:sldMk cId="2200478221" sldId="285"/>
            <ac:picMk id="8" creationId="{B3F55779-C00E-2B35-FBF7-D321606771CC}"/>
          </ac:picMkLst>
        </pc:picChg>
        <pc:picChg chg="add mod ord">
          <ac:chgData name="박성현/연구원/webOS디바이스시스템SW개발팀" userId="S::seonghyeon.park@lge.com::3be64ce8-256e-45ac-aacc-843e085ef909" providerId="AD" clId="Web-{66058598-F819-448D-A357-C22B70ACF2BA}" dt="2025-07-09T12:12:23.470" v="2211" actId="14100"/>
          <ac:picMkLst>
            <pc:docMk/>
            <pc:sldMk cId="2200478221" sldId="285"/>
            <ac:picMk id="12" creationId="{75212239-6B07-445F-71B2-88425E6AD5B6}"/>
          </ac:picMkLst>
        </pc:picChg>
      </pc:sldChg>
      <pc:sldChg chg="addSp delSp modSp">
        <pc:chgData name="박성현/연구원/webOS디바이스시스템SW개발팀" userId="S::seonghyeon.park@lge.com::3be64ce8-256e-45ac-aacc-843e085ef909" providerId="AD" clId="Web-{66058598-F819-448D-A357-C22B70ACF2BA}" dt="2025-07-09T12:07:40.265" v="1948" actId="1076"/>
        <pc:sldMkLst>
          <pc:docMk/>
          <pc:sldMk cId="648419250" sldId="286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3:07.514" v="936"/>
          <ac:spMkLst>
            <pc:docMk/>
            <pc:sldMk cId="648419250" sldId="286"/>
            <ac:spMk id="2" creationId="{0B3F2E4D-2BB9-8FF3-E272-DA5DE6899A23}"/>
          </ac:spMkLst>
        </pc:spChg>
        <pc:spChg chg="del mod">
          <ac:chgData name="박성현/연구원/webOS디바이스시스템SW개발팀" userId="S::seonghyeon.park@lge.com::3be64ce8-256e-45ac-aacc-843e085ef909" providerId="AD" clId="Web-{66058598-F819-448D-A357-C22B70ACF2BA}" dt="2025-07-09T11:27:01.360" v="883"/>
          <ac:spMkLst>
            <pc:docMk/>
            <pc:sldMk cId="648419250" sldId="286"/>
            <ac:spMk id="3" creationId="{10DFD3C0-73E2-78E2-9615-7A99212D81F1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31:24.260" v="921"/>
          <ac:spMkLst>
            <pc:docMk/>
            <pc:sldMk cId="648419250" sldId="286"/>
            <ac:spMk id="6" creationId="{E5C71A1F-F7C9-9E4E-657D-04B7D76295EB}"/>
          </ac:spMkLst>
        </pc:spChg>
        <pc:spChg chg="add del mod">
          <ac:chgData name="박성현/연구원/webOS디바이스시스템SW개발팀" userId="S::seonghyeon.park@lge.com::3be64ce8-256e-45ac-aacc-843e085ef909" providerId="AD" clId="Web-{66058598-F819-448D-A357-C22B70ACF2BA}" dt="2025-07-09T11:32:38.372" v="929"/>
          <ac:spMkLst>
            <pc:docMk/>
            <pc:sldMk cId="648419250" sldId="286"/>
            <ac:spMk id="9" creationId="{08D26501-0571-30E6-5B40-D0A80BA545B8}"/>
          </ac:spMkLst>
        </pc:spChg>
        <pc:picChg chg="add del mod ord">
          <ac:chgData name="박성현/연구원/webOS디바이스시스템SW개발팀" userId="S::seonghyeon.park@lge.com::3be64ce8-256e-45ac-aacc-843e085ef909" providerId="AD" clId="Web-{66058598-F819-448D-A357-C22B70ACF2BA}" dt="2025-07-09T11:31:11.291" v="920"/>
          <ac:picMkLst>
            <pc:docMk/>
            <pc:sldMk cId="648419250" sldId="286"/>
            <ac:picMk id="4" creationId="{C0F74091-A7B2-4E84-90AD-309C7C1367C0}"/>
          </ac:picMkLst>
        </pc:picChg>
        <pc:picChg chg="add del mod ord modCrop">
          <ac:chgData name="박성현/연구원/webOS디바이스시스템SW개발팀" userId="S::seonghyeon.park@lge.com::3be64ce8-256e-45ac-aacc-843e085ef909" providerId="AD" clId="Web-{66058598-F819-448D-A357-C22B70ACF2BA}" dt="2025-07-09T11:32:24.231" v="926"/>
          <ac:picMkLst>
            <pc:docMk/>
            <pc:sldMk cId="648419250" sldId="286"/>
            <ac:picMk id="7" creationId="{9DB00F77-B359-1F3E-E231-E4D480377F3C}"/>
          </ac:picMkLst>
        </pc:picChg>
        <pc:picChg chg="add mod ord">
          <ac:chgData name="박성현/연구원/webOS디바이스시스템SW개발팀" userId="S::seonghyeon.park@lge.com::3be64ce8-256e-45ac-aacc-843e085ef909" providerId="AD" clId="Web-{66058598-F819-448D-A357-C22B70ACF2BA}" dt="2025-07-09T12:07:40.265" v="1948" actId="1076"/>
          <ac:picMkLst>
            <pc:docMk/>
            <pc:sldMk cId="648419250" sldId="286"/>
            <ac:picMk id="10" creationId="{37DFF789-98FD-0B8B-E20C-91C873890AB8}"/>
          </ac:picMkLst>
        </pc:picChg>
        <pc:picChg chg="add mod">
          <ac:chgData name="박성현/연구원/webOS디바이스시스템SW개발팀" userId="S::seonghyeon.park@lge.com::3be64ce8-256e-45ac-aacc-843e085ef909" providerId="AD" clId="Web-{66058598-F819-448D-A357-C22B70ACF2BA}" dt="2025-07-09T11:33:07.514" v="936"/>
          <ac:picMkLst>
            <pc:docMk/>
            <pc:sldMk cId="648419250" sldId="286"/>
            <ac:picMk id="11" creationId="{98C39463-8F3E-AA0D-3E70-5396F401696E}"/>
          </ac:picMkLst>
        </pc:picChg>
      </pc:sldChg>
      <pc:sldChg chg="modSp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kLst>
          <pc:docMk/>
          <pc:sldMk cId="1918049417" sldId="290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k cId="1918049417" sldId="290"/>
            <ac:spMk id="3" creationId="{0F72B690-C53D-3A17-1E93-8EB2D61C3EDE}"/>
          </ac:spMkLst>
        </pc:spChg>
      </pc:sldChg>
      <pc:sldChg chg="addSp delSp modSp add replId">
        <pc:chgData name="박성현/연구원/webOS디바이스시스템SW개발팀" userId="S::seonghyeon.park@lge.com::3be64ce8-256e-45ac-aacc-843e085ef909" providerId="AD" clId="Web-{66058598-F819-448D-A357-C22B70ACF2BA}" dt="2025-07-09T12:06:39.886" v="1946" actId="20577"/>
        <pc:sldMkLst>
          <pc:docMk/>
          <pc:sldMk cId="1834514093" sldId="293"/>
        </pc:sld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50:38.053" v="1155" actId="20577"/>
          <ac:spMkLst>
            <pc:docMk/>
            <pc:sldMk cId="1834514093" sldId="293"/>
            <ac:spMk id="2" creationId="{8E5339AA-E5FF-4264-C05E-676AE8D155D1}"/>
          </ac:spMkLst>
        </pc:spChg>
        <pc:spChg chg="add mod">
          <ac:chgData name="박성현/연구원/webOS디바이스시스템SW개발팀" userId="S::seonghyeon.park@lge.com::3be64ce8-256e-45ac-aacc-843e085ef909" providerId="AD" clId="Web-{66058598-F819-448D-A357-C22B70ACF2BA}" dt="2025-07-09T12:06:39.886" v="1946" actId="20577"/>
          <ac:spMkLst>
            <pc:docMk/>
            <pc:sldMk cId="1834514093" sldId="293"/>
            <ac:spMk id="5" creationId="{7D622BA8-575A-5EC2-2541-E055D4E846F2}"/>
          </ac:spMkLst>
        </pc:spChg>
        <pc:spChg chg="del">
          <ac:chgData name="박성현/연구원/webOS디바이스시스템SW개발팀" userId="S::seonghyeon.park@lge.com::3be64ce8-256e-45ac-aacc-843e085ef909" providerId="AD" clId="Web-{66058598-F819-448D-A357-C22B70ACF2BA}" dt="2025-07-09T11:50:12.224" v="1137"/>
          <ac:spMkLst>
            <pc:docMk/>
            <pc:sldMk cId="1834514093" sldId="293"/>
            <ac:spMk id="7" creationId="{E5D3C04D-FC6E-76B4-D4E4-CD83EA0E897F}"/>
          </ac:spMkLst>
        </pc:spChg>
        <pc:spChg chg="del">
          <ac:chgData name="박성현/연구원/webOS디바이스시스템SW개발팀" userId="S::seonghyeon.park@lge.com::3be64ce8-256e-45ac-aacc-843e085ef909" providerId="AD" clId="Web-{66058598-F819-448D-A357-C22B70ACF2BA}" dt="2025-07-09T11:50:11.146" v="1136"/>
          <ac:spMkLst>
            <pc:docMk/>
            <pc:sldMk cId="1834514093" sldId="293"/>
            <ac:spMk id="8" creationId="{3BA8250A-555E-A3BF-B431-2DDC972DFF47}"/>
          </ac:spMkLst>
        </pc:spChg>
        <pc:spChg chg="del">
          <ac:chgData name="박성현/연구원/webOS디바이스시스템SW개발팀" userId="S::seonghyeon.park@lge.com::3be64ce8-256e-45ac-aacc-843e085ef909" providerId="AD" clId="Web-{66058598-F819-448D-A357-C22B70ACF2BA}" dt="2025-07-09T11:50:10.224" v="1135"/>
          <ac:spMkLst>
            <pc:docMk/>
            <pc:sldMk cId="1834514093" sldId="293"/>
            <ac:spMk id="9" creationId="{124D6A97-DD47-7CB3-1B27-3D6F8BAD0E01}"/>
          </ac:spMkLst>
        </pc:spChg>
        <pc:picChg chg="del">
          <ac:chgData name="박성현/연구원/webOS디바이스시스템SW개발팀" userId="S::seonghyeon.park@lge.com::3be64ce8-256e-45ac-aacc-843e085ef909" providerId="AD" clId="Web-{66058598-F819-448D-A357-C22B70ACF2BA}" dt="2025-07-09T11:49:53.677" v="1132"/>
          <ac:picMkLst>
            <pc:docMk/>
            <pc:sldMk cId="1834514093" sldId="293"/>
            <ac:picMk id="4" creationId="{40BB7180-681C-D256-E887-F21B0F3ED706}"/>
          </ac:picMkLst>
        </pc:picChg>
        <pc:picChg chg="del">
          <ac:chgData name="박성현/연구원/webOS디바이스시스템SW개발팀" userId="S::seonghyeon.park@lge.com::3be64ce8-256e-45ac-aacc-843e085ef909" providerId="AD" clId="Web-{66058598-F819-448D-A357-C22B70ACF2BA}" dt="2025-07-09T11:49:52.646" v="1131"/>
          <ac:picMkLst>
            <pc:docMk/>
            <pc:sldMk cId="1834514093" sldId="293"/>
            <ac:picMk id="6" creationId="{1A5E5387-F7A0-0B6A-FCC5-83A6F2F70CB7}"/>
          </ac:picMkLst>
        </pc:picChg>
      </pc:sldChg>
      <pc:sldMasterChg chg="modSp modSldLayout">
        <pc:chgData name="박성현/연구원/webOS디바이스시스템SW개발팀" userId="S::seonghyeon.park@lge.com::3be64ce8-256e-45ac-aacc-843e085ef909" providerId="AD" clId="Web-{66058598-F819-448D-A357-C22B70ACF2BA}" dt="2025-07-09T11:30:05.366" v="895"/>
        <pc:sldMasterMkLst>
          <pc:docMk/>
          <pc:sldMasterMk cId="736798916" sldId="2147483648"/>
        </pc:sldMasterMkLst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2" creationId="{49E3F93C-0561-488A-B221-B2CC4D5D1B1A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3" creationId="{1D1D947F-0174-43BB-91B1-3325444B8887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4" creationId="{23FD4417-4215-41C6-9EDE-43226F91FDCF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5" creationId="{68DC306E-52D4-4F21-9E66-09CE98DE6F5C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6" creationId="{9EDF5531-C92F-4AB0-A4D2-C71B999C625C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11" creationId="{21BC7777-427B-6E57-FE62-C93DA3C8250E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12" creationId="{E08DA321-DF15-307B-D316-B064EA783D2E}"/>
          </ac:spMkLst>
        </pc:spChg>
        <pc:s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spMkLst>
            <pc:docMk/>
            <pc:sldMasterMk cId="736798916" sldId="2147483648"/>
            <ac:spMk id="14" creationId="{DF942D33-11FD-6463-6966-0D1F9FA49E4F}"/>
          </ac:spMkLst>
        </pc:spChg>
        <pc:grpChg chg="mod">
          <ac:chgData name="박성현/연구원/webOS디바이스시스템SW개발팀" userId="S::seonghyeon.park@lge.com::3be64ce8-256e-45ac-aacc-843e085ef909" providerId="AD" clId="Web-{66058598-F819-448D-A357-C22B70ACF2BA}" dt="2025-07-09T11:30:05.366" v="895"/>
          <ac:grpSpMkLst>
            <pc:docMk/>
            <pc:sldMasterMk cId="736798916" sldId="2147483648"/>
            <ac:grpSpMk id="10" creationId="{1A8089A7-42AD-EBC9-EB9C-5E16C3558168}"/>
          </ac:grpSpMkLst>
        </pc:grpChg>
        <pc:sldLayoutChg chg="modSp">
          <pc:chgData name="박성현/연구원/webOS디바이스시스템SW개발팀" userId="S::seonghyeon.park@lge.com::3be64ce8-256e-45ac-aacc-843e085ef909" providerId="AD" clId="Web-{66058598-F819-448D-A357-C22B70ACF2BA}" dt="2025-07-09T11:30:05.366" v="895"/>
          <pc:sldLayoutMkLst>
            <pc:docMk/>
            <pc:sldMasterMk cId="736798916" sldId="2147483648"/>
            <pc:sldLayoutMk cId="1061558728" sldId="2147483649"/>
          </pc:sldLayoutMkLst>
          <pc:s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spMkLst>
              <pc:docMk/>
              <pc:sldMasterMk cId="736798916" sldId="2147483648"/>
              <pc:sldLayoutMk cId="1061558728" sldId="2147483649"/>
              <ac:spMk id="2" creationId="{A7D10901-A50E-4E5D-906E-A0E20544FF3F}"/>
            </ac:spMkLst>
          </pc:spChg>
          <pc:s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spMkLst>
              <pc:docMk/>
              <pc:sldMasterMk cId="736798916" sldId="2147483648"/>
              <pc:sldLayoutMk cId="1061558728" sldId="2147483649"/>
              <ac:spMk id="3" creationId="{A63A9700-B1F6-4C0A-BF9A-3591E67A208B}"/>
            </ac:spMkLst>
          </pc:spChg>
        </pc:sldLayoutChg>
        <pc:sldLayoutChg chg="modSp">
          <pc:chgData name="박성현/연구원/webOS디바이스시스템SW개발팀" userId="S::seonghyeon.park@lge.com::3be64ce8-256e-45ac-aacc-843e085ef909" providerId="AD" clId="Web-{66058598-F819-448D-A357-C22B70ACF2BA}" dt="2025-07-09T11:30:05.366" v="895"/>
          <pc:sldLayoutMkLst>
            <pc:docMk/>
            <pc:sldMasterMk cId="736798916" sldId="2147483648"/>
            <pc:sldLayoutMk cId="4263613579" sldId="2147483650"/>
          </pc:sldLayoutMkLst>
          <pc:s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spMkLst>
              <pc:docMk/>
              <pc:sldMasterMk cId="736798916" sldId="2147483648"/>
              <pc:sldLayoutMk cId="4263613579" sldId="2147483650"/>
              <ac:spMk id="8" creationId="{58A82EB2-FA5E-55A4-C57E-4DE75DA8CAB0}"/>
            </ac:spMkLst>
          </pc:spChg>
          <pc:s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spMkLst>
              <pc:docMk/>
              <pc:sldMasterMk cId="736798916" sldId="2147483648"/>
              <pc:sldLayoutMk cId="4263613579" sldId="2147483650"/>
              <ac:spMk id="9" creationId="{BAF6844E-EBC0-E13D-0887-458C4C374A46}"/>
            </ac:spMkLst>
          </pc:spChg>
          <pc:grpChg chg="mod">
            <ac:chgData name="박성현/연구원/webOS디바이스시스템SW개발팀" userId="S::seonghyeon.park@lge.com::3be64ce8-256e-45ac-aacc-843e085ef909" providerId="AD" clId="Web-{66058598-F819-448D-A357-C22B70ACF2BA}" dt="2025-07-09T11:30:05.366" v="895"/>
            <ac:grpSpMkLst>
              <pc:docMk/>
              <pc:sldMasterMk cId="736798916" sldId="2147483648"/>
              <pc:sldLayoutMk cId="4263613579" sldId="2147483650"/>
              <ac:grpSpMk id="7" creationId="{70FDA034-6F48-75CB-E366-2675CC7F7485}"/>
            </ac:grpSpMkLst>
          </pc:grpChg>
        </pc:sldLayoutChg>
      </pc:sldMasterChg>
    </pc:docChg>
  </pc:docChgLst>
  <pc:docChgLst>
    <pc:chgData name="김동언/연구원/Connected Service 1 Unit" userId="S::deon.kim@lge.com::8028d69d-edae-40e6-aa16-4ea133857110" providerId="AD" clId="Web-{201FC071-A94E-DBBF-8DF4-B81FAC608297}"/>
    <pc:docChg chg="addSld modSld sldOrd modSection">
      <pc:chgData name="김동언/연구원/Connected Service 1 Unit" userId="S::deon.kim@lge.com::8028d69d-edae-40e6-aa16-4ea133857110" providerId="AD" clId="Web-{201FC071-A94E-DBBF-8DF4-B81FAC608297}" dt="2025-07-09T13:08:57.434" v="1192" actId="14100"/>
      <pc:docMkLst>
        <pc:docMk/>
      </pc:docMkLst>
      <pc:sldChg chg="addSp delSp modSp">
        <pc:chgData name="김동언/연구원/Connected Service 1 Unit" userId="S::deon.kim@lge.com::8028d69d-edae-40e6-aa16-4ea133857110" providerId="AD" clId="Web-{201FC071-A94E-DBBF-8DF4-B81FAC608297}" dt="2025-07-09T12:33:22.804" v="615" actId="1076"/>
        <pc:sldMkLst>
          <pc:docMk/>
          <pc:sldMk cId="48663968" sldId="256"/>
        </pc:sldMkLst>
        <pc:spChg chg="add mod">
          <ac:chgData name="김동언/연구원/Connected Service 1 Unit" userId="S::deon.kim@lge.com::8028d69d-edae-40e6-aa16-4ea133857110" providerId="AD" clId="Web-{201FC071-A94E-DBBF-8DF4-B81FAC608297}" dt="2025-07-09T12:33:22.773" v="612" actId="1076"/>
          <ac:spMkLst>
            <pc:docMk/>
            <pc:sldMk cId="48663968" sldId="256"/>
            <ac:spMk id="2" creationId="{5C4EF157-F3EC-F211-ED46-A0F280EFCC40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33:22.789" v="613" actId="1076"/>
          <ac:spMkLst>
            <pc:docMk/>
            <pc:sldMk cId="48663968" sldId="256"/>
            <ac:spMk id="3" creationId="{6123424E-BBB4-1264-B7D2-14DBF07B294C}"/>
          </ac:spMkLst>
        </pc:spChg>
        <pc:spChg chg="add del">
          <ac:chgData name="김동언/연구원/Connected Service 1 Unit" userId="S::deon.kim@lge.com::8028d69d-edae-40e6-aa16-4ea133857110" providerId="AD" clId="Web-{201FC071-A94E-DBBF-8DF4-B81FAC608297}" dt="2025-07-09T12:31:23.031" v="572"/>
          <ac:spMkLst>
            <pc:docMk/>
            <pc:sldMk cId="48663968" sldId="256"/>
            <ac:spMk id="4" creationId="{B6751F27-1CDA-573A-FCF4-683F1B707D35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31:44.454" v="598" actId="20577"/>
          <ac:spMkLst>
            <pc:docMk/>
            <pc:sldMk cId="48663968" sldId="256"/>
            <ac:spMk id="5" creationId="{87B223FB-50F0-E9CA-30F4-7154A3D77B76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33:22.789" v="614" actId="1076"/>
          <ac:spMkLst>
            <pc:docMk/>
            <pc:sldMk cId="48663968" sldId="256"/>
            <ac:spMk id="6" creationId="{610C9B54-29C0-9F55-38B2-53836740B1C8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33:22.804" v="615" actId="1076"/>
          <ac:spMkLst>
            <pc:docMk/>
            <pc:sldMk cId="48663968" sldId="256"/>
            <ac:spMk id="7" creationId="{03B59A71-A1CA-6D3C-BCB5-6C1F124ECE7A}"/>
          </ac:spMkLst>
        </pc:spChg>
      </pc:sldChg>
      <pc:sldChg chg="addSp delSp modSp ord">
        <pc:chgData name="김동언/연구원/Connected Service 1 Unit" userId="S::deon.kim@lge.com::8028d69d-edae-40e6-aa16-4ea133857110" providerId="AD" clId="Web-{201FC071-A94E-DBBF-8DF4-B81FAC608297}" dt="2025-07-09T12:29:22.351" v="503" actId="1076"/>
        <pc:sldMkLst>
          <pc:docMk/>
          <pc:sldMk cId="2410327173" sldId="275"/>
        </pc:sldMkLst>
        <pc:spChg chg="add mod">
          <ac:chgData name="김동언/연구원/Connected Service 1 Unit" userId="S::deon.kim@lge.com::8028d69d-edae-40e6-aa16-4ea133857110" providerId="AD" clId="Web-{201FC071-A94E-DBBF-8DF4-B81FAC608297}" dt="2025-07-09T12:29:15.022" v="502" actId="20577"/>
          <ac:spMkLst>
            <pc:docMk/>
            <pc:sldMk cId="2410327173" sldId="275"/>
            <ac:spMk id="3" creationId="{09489388-B901-6679-5D01-CA092FB6FFAA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0:41:22.744" v="0"/>
          <ac:spMkLst>
            <pc:docMk/>
            <pc:sldMk cId="2410327173" sldId="275"/>
            <ac:spMk id="3" creationId="{6E12D1C8-D2C5-0E83-23E9-00D2DB76C730}"/>
          </ac:spMkLst>
        </pc:spChg>
        <pc:picChg chg="add del mod">
          <ac:chgData name="김동언/연구원/Connected Service 1 Unit" userId="S::deon.kim@lge.com::8028d69d-edae-40e6-aa16-4ea133857110" providerId="AD" clId="Web-{201FC071-A94E-DBBF-8DF4-B81FAC608297}" dt="2025-07-09T11:23:34.350" v="108"/>
          <ac:picMkLst>
            <pc:docMk/>
            <pc:sldMk cId="2410327173" sldId="275"/>
            <ac:picMk id="4" creationId="{352CCB46-F913-0FE3-CDD4-05067F32C1D6}"/>
          </ac:picMkLst>
        </pc:picChg>
        <pc:picChg chg="add mod">
          <ac:chgData name="김동언/연구원/Connected Service 1 Unit" userId="S::deon.kim@lge.com::8028d69d-edae-40e6-aa16-4ea133857110" providerId="AD" clId="Web-{201FC071-A94E-DBBF-8DF4-B81FAC608297}" dt="2025-07-09T12:29:22.351" v="503" actId="1076"/>
          <ac:picMkLst>
            <pc:docMk/>
            <pc:sldMk cId="2410327173" sldId="275"/>
            <ac:picMk id="4" creationId="{95EBA49C-973E-8216-553E-60642A75924B}"/>
          </ac:picMkLst>
        </pc:picChg>
      </pc:sldChg>
      <pc:sldChg chg="addSp delSp modSp">
        <pc:chgData name="김동언/연구원/Connected Service 1 Unit" userId="S::deon.kim@lge.com::8028d69d-edae-40e6-aa16-4ea133857110" providerId="AD" clId="Web-{201FC071-A94E-DBBF-8DF4-B81FAC608297}" dt="2025-07-09T12:39:10.937" v="691" actId="20577"/>
        <pc:sldMkLst>
          <pc:docMk/>
          <pc:sldMk cId="1812831120" sldId="276"/>
        </pc:sldMkLst>
        <pc:spChg chg="add del mod">
          <ac:chgData name="김동언/연구원/Connected Service 1 Unit" userId="S::deon.kim@lge.com::8028d69d-edae-40e6-aa16-4ea133857110" providerId="AD" clId="Web-{201FC071-A94E-DBBF-8DF4-B81FAC608297}" dt="2025-07-09T12:39:10.937" v="691" actId="20577"/>
          <ac:spMkLst>
            <pc:docMk/>
            <pc:sldMk cId="1812831120" sldId="276"/>
            <ac:spMk id="3" creationId="{948C4CA0-0317-78CA-6911-8394583F375A}"/>
          </ac:spMkLst>
        </pc:spChg>
        <pc:picChg chg="add del mod ord">
          <ac:chgData name="김동언/연구원/Connected Service 1 Unit" userId="S::deon.kim@lge.com::8028d69d-edae-40e6-aa16-4ea133857110" providerId="AD" clId="Web-{201FC071-A94E-DBBF-8DF4-B81FAC608297}" dt="2025-07-09T12:35:37.079" v="621"/>
          <ac:picMkLst>
            <pc:docMk/>
            <pc:sldMk cId="1812831120" sldId="276"/>
            <ac:picMk id="4" creationId="{C335A2ED-4C59-68BC-F7CB-B8DDB78BFA07}"/>
          </ac:picMkLst>
        </pc:picChg>
        <pc:picChg chg="add mod">
          <ac:chgData name="김동언/연구원/Connected Service 1 Unit" userId="S::deon.kim@lge.com::8028d69d-edae-40e6-aa16-4ea133857110" providerId="AD" clId="Web-{201FC071-A94E-DBBF-8DF4-B81FAC608297}" dt="2025-07-09T12:38:50.607" v="678" actId="1076"/>
          <ac:picMkLst>
            <pc:docMk/>
            <pc:sldMk cId="1812831120" sldId="276"/>
            <ac:picMk id="5" creationId="{4F56F2B6-CB23-051C-4C02-D3FCD6DCF9C0}"/>
          </ac:picMkLst>
        </pc:picChg>
      </pc:sldChg>
      <pc:sldChg chg="addSp modSp ord">
        <pc:chgData name="김동언/연구원/Connected Service 1 Unit" userId="S::deon.kim@lge.com::8028d69d-edae-40e6-aa16-4ea133857110" providerId="AD" clId="Web-{201FC071-A94E-DBBF-8DF4-B81FAC608297}" dt="2025-07-09T12:24:15.299" v="482" actId="20577"/>
        <pc:sldMkLst>
          <pc:docMk/>
          <pc:sldMk cId="4111478536" sldId="281"/>
        </pc:sldMkLst>
        <pc:spChg chg="mod">
          <ac:chgData name="김동언/연구원/Connected Service 1 Unit" userId="S::deon.kim@lge.com::8028d69d-edae-40e6-aa16-4ea133857110" providerId="AD" clId="Web-{201FC071-A94E-DBBF-8DF4-B81FAC608297}" dt="2025-07-09T11:21:51.093" v="71" actId="20577"/>
          <ac:spMkLst>
            <pc:docMk/>
            <pc:sldMk cId="4111478536" sldId="281"/>
            <ac:spMk id="2" creationId="{BC64ADEA-46AF-2F79-ACA0-E0713F270FEF}"/>
          </ac:spMkLst>
        </pc:spChg>
        <pc:spChg chg="mod">
          <ac:chgData name="김동언/연구원/Connected Service 1 Unit" userId="S::deon.kim@lge.com::8028d69d-edae-40e6-aa16-4ea133857110" providerId="AD" clId="Web-{201FC071-A94E-DBBF-8DF4-B81FAC608297}" dt="2025-07-09T12:24:15.299" v="482" actId="20577"/>
          <ac:spMkLst>
            <pc:docMk/>
            <pc:sldMk cId="4111478536" sldId="281"/>
            <ac:spMk id="3" creationId="{7D173312-9718-7CF1-C246-3B9D2B08EC79}"/>
          </ac:spMkLst>
        </pc:spChg>
        <pc:picChg chg="add mod">
          <ac:chgData name="김동언/연구원/Connected Service 1 Unit" userId="S::deon.kim@lge.com::8028d69d-edae-40e6-aa16-4ea133857110" providerId="AD" clId="Web-{201FC071-A94E-DBBF-8DF4-B81FAC608297}" dt="2025-07-09T12:23:24.842" v="472" actId="1076"/>
          <ac:picMkLst>
            <pc:docMk/>
            <pc:sldMk cId="4111478536" sldId="281"/>
            <ac:picMk id="4" creationId="{49C6D5B0-AA2B-A611-0777-5EB8C3B3E2EB}"/>
          </ac:picMkLst>
        </pc:picChg>
      </pc:sldChg>
      <pc:sldChg chg="modSp">
        <pc:chgData name="김동언/연구원/Connected Service 1 Unit" userId="S::deon.kim@lge.com::8028d69d-edae-40e6-aa16-4ea133857110" providerId="AD" clId="Web-{201FC071-A94E-DBBF-8DF4-B81FAC608297}" dt="2025-07-09T13:08:57.434" v="1192" actId="14100"/>
        <pc:sldMkLst>
          <pc:docMk/>
          <pc:sldMk cId="2422981178" sldId="287"/>
        </pc:sldMkLst>
        <pc:spChg chg="mod">
          <ac:chgData name="김동언/연구원/Connected Service 1 Unit" userId="S::deon.kim@lge.com::8028d69d-edae-40e6-aa16-4ea133857110" providerId="AD" clId="Web-{201FC071-A94E-DBBF-8DF4-B81FAC608297}" dt="2025-07-09T13:08:57.434" v="1192" actId="14100"/>
          <ac:spMkLst>
            <pc:docMk/>
            <pc:sldMk cId="2422981178" sldId="287"/>
            <ac:spMk id="3" creationId="{0F55360A-4DC3-782D-BBEA-BD9B179C86B0}"/>
          </ac:spMkLst>
        </pc:spChg>
      </pc:sldChg>
      <pc:sldChg chg="modSp ord">
        <pc:chgData name="김동언/연구원/Connected Service 1 Unit" userId="S::deon.kim@lge.com::8028d69d-edae-40e6-aa16-4ea133857110" providerId="AD" clId="Web-{201FC071-A94E-DBBF-8DF4-B81FAC608297}" dt="2025-07-09T13:06:00.625" v="1182"/>
        <pc:sldMkLst>
          <pc:docMk/>
          <pc:sldMk cId="3644063244" sldId="288"/>
        </pc:sldMkLst>
        <pc:spChg chg="mod">
          <ac:chgData name="김동언/연구원/Connected Service 1 Unit" userId="S::deon.kim@lge.com::8028d69d-edae-40e6-aa16-4ea133857110" providerId="AD" clId="Web-{201FC071-A94E-DBBF-8DF4-B81FAC608297}" dt="2025-07-09T12:46:49.608" v="963" actId="20577"/>
          <ac:spMkLst>
            <pc:docMk/>
            <pc:sldMk cId="3644063244" sldId="288"/>
            <ac:spMk id="3" creationId="{B2B04DC1-5A16-D085-3D6F-929F1D129FCB}"/>
          </ac:spMkLst>
        </pc:spChg>
      </pc:sldChg>
      <pc:sldChg chg="addSp delSp modSp">
        <pc:chgData name="김동언/연구원/Connected Service 1 Unit" userId="S::deon.kim@lge.com::8028d69d-edae-40e6-aa16-4ea133857110" providerId="AD" clId="Web-{201FC071-A94E-DBBF-8DF4-B81FAC608297}" dt="2025-07-09T12:56:52.024" v="1174" actId="1076"/>
        <pc:sldMkLst>
          <pc:docMk/>
          <pc:sldMk cId="4285194830" sldId="289"/>
        </pc:sldMkLst>
        <pc:spChg chg="mod">
          <ac:chgData name="김동언/연구원/Connected Service 1 Unit" userId="S::deon.kim@lge.com::8028d69d-edae-40e6-aa16-4ea133857110" providerId="AD" clId="Web-{201FC071-A94E-DBBF-8DF4-B81FAC608297}" dt="2025-07-09T12:55:54.051" v="1166" actId="1076"/>
          <ac:spMkLst>
            <pc:docMk/>
            <pc:sldMk cId="4285194830" sldId="289"/>
            <ac:spMk id="3" creationId="{68EDDAC2-8C2F-34C2-E8B1-D04F3C9C226F}"/>
          </ac:spMkLst>
        </pc:spChg>
        <pc:spChg chg="add del mod">
          <ac:chgData name="김동언/연구원/Connected Service 1 Unit" userId="S::deon.kim@lge.com::8028d69d-edae-40e6-aa16-4ea133857110" providerId="AD" clId="Web-{201FC071-A94E-DBBF-8DF4-B81FAC608297}" dt="2025-07-09T12:53:30.604" v="1129"/>
          <ac:spMkLst>
            <pc:docMk/>
            <pc:sldMk cId="4285194830" sldId="289"/>
            <ac:spMk id="4" creationId="{F2BCE37E-DE23-E282-E3A2-0E57E2DA44CA}"/>
          </ac:spMkLst>
        </pc:spChg>
        <pc:spChg chg="add del mod">
          <ac:chgData name="김동언/연구원/Connected Service 1 Unit" userId="S::deon.kim@lge.com::8028d69d-edae-40e6-aa16-4ea133857110" providerId="AD" clId="Web-{201FC071-A94E-DBBF-8DF4-B81FAC608297}" dt="2025-07-09T12:53:30.604" v="1128"/>
          <ac:spMkLst>
            <pc:docMk/>
            <pc:sldMk cId="4285194830" sldId="289"/>
            <ac:spMk id="6" creationId="{D3659427-6CE8-474A-BBAB-C2DA3063AA6F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56:52.024" v="1174" actId="1076"/>
          <ac:spMkLst>
            <pc:docMk/>
            <pc:sldMk cId="4285194830" sldId="289"/>
            <ac:spMk id="9" creationId="{2CC3A405-3205-CE66-4111-6A60C1CF80AB}"/>
          </ac:spMkLst>
        </pc:spChg>
        <pc:spChg chg="mod">
          <ac:chgData name="김동언/연구원/Connected Service 1 Unit" userId="S::deon.kim@lge.com::8028d69d-edae-40e6-aa16-4ea133857110" providerId="AD" clId="Web-{201FC071-A94E-DBBF-8DF4-B81FAC608297}" dt="2025-07-09T12:56:09.411" v="1169" actId="1076"/>
          <ac:spMkLst>
            <pc:docMk/>
            <pc:sldMk cId="4285194830" sldId="289"/>
            <ac:spMk id="10" creationId="{4072D9D7-C1C9-A2DF-F8FC-29977FA77A7E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2:53:30.604" v="1133"/>
          <ac:spMkLst>
            <pc:docMk/>
            <pc:sldMk cId="4285194830" sldId="289"/>
            <ac:spMk id="13" creationId="{359C5743-9016-47C2-4827-D4451831D955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2:53:30.604" v="1132"/>
          <ac:spMkLst>
            <pc:docMk/>
            <pc:sldMk cId="4285194830" sldId="289"/>
            <ac:spMk id="14" creationId="{9205E3CD-53F6-89FD-7BA3-ED212F934ACF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2:53:30.604" v="1131"/>
          <ac:spMkLst>
            <pc:docMk/>
            <pc:sldMk cId="4285194830" sldId="289"/>
            <ac:spMk id="15" creationId="{C478AE51-8F3C-EEF0-0676-629664872852}"/>
          </ac:spMkLst>
        </pc:spChg>
        <pc:spChg chg="del">
          <ac:chgData name="김동언/연구원/Connected Service 1 Unit" userId="S::deon.kim@lge.com::8028d69d-edae-40e6-aa16-4ea133857110" providerId="AD" clId="Web-{201FC071-A94E-DBBF-8DF4-B81FAC608297}" dt="2025-07-09T12:53:30.604" v="1130"/>
          <ac:spMkLst>
            <pc:docMk/>
            <pc:sldMk cId="4285194830" sldId="289"/>
            <ac:spMk id="16" creationId="{1CCEC478-B1EC-8BBF-DFF8-F891208038C6}"/>
          </ac:spMkLst>
        </pc:spChg>
      </pc:sldChg>
      <pc:sldChg chg="addSp delSp modSp add ord replId">
        <pc:chgData name="김동언/연구원/Connected Service 1 Unit" userId="S::deon.kim@lge.com::8028d69d-edae-40e6-aa16-4ea133857110" providerId="AD" clId="Web-{201FC071-A94E-DBBF-8DF4-B81FAC608297}" dt="2025-07-09T13:03:22.567" v="1181" actId="20577"/>
        <pc:sldMkLst>
          <pc:docMk/>
          <pc:sldMk cId="1918049417" sldId="290"/>
        </pc:sldMkLst>
        <pc:spChg chg="mod">
          <ac:chgData name="김동언/연구원/Connected Service 1 Unit" userId="S::deon.kim@lge.com::8028d69d-edae-40e6-aa16-4ea133857110" providerId="AD" clId="Web-{201FC071-A94E-DBBF-8DF4-B81FAC608297}" dt="2025-07-09T13:03:22.567" v="1181" actId="20577"/>
          <ac:spMkLst>
            <pc:docMk/>
            <pc:sldMk cId="1918049417" sldId="290"/>
            <ac:spMk id="2" creationId="{C8415BA9-EDE8-C605-2F1E-022CBEB5DABE}"/>
          </ac:spMkLst>
        </pc:spChg>
        <pc:spChg chg="add del mod">
          <ac:chgData name="김동언/연구원/Connected Service 1 Unit" userId="S::deon.kim@lge.com::8028d69d-edae-40e6-aa16-4ea133857110" providerId="AD" clId="Web-{201FC071-A94E-DBBF-8DF4-B81FAC608297}" dt="2025-07-09T12:21:59.649" v="464" actId="20577"/>
          <ac:spMkLst>
            <pc:docMk/>
            <pc:sldMk cId="1918049417" sldId="290"/>
            <ac:spMk id="3" creationId="{0F72B690-C53D-3A17-1E93-8EB2D61C3EDE}"/>
          </ac:spMkLst>
        </pc:spChg>
        <pc:spChg chg="add del mod">
          <ac:chgData name="김동언/연구원/Connected Service 1 Unit" userId="S::deon.kim@lge.com::8028d69d-edae-40e6-aa16-4ea133857110" providerId="AD" clId="Web-{201FC071-A94E-DBBF-8DF4-B81FAC608297}" dt="2025-07-09T12:15:35.764" v="366"/>
          <ac:spMkLst>
            <pc:docMk/>
            <pc:sldMk cId="1918049417" sldId="290"/>
            <ac:spMk id="6" creationId="{211C765B-A3BE-31DA-79B3-C846CD8D4A80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22:10.978" v="470" actId="20577"/>
          <ac:spMkLst>
            <pc:docMk/>
            <pc:sldMk cId="1918049417" sldId="290"/>
            <ac:spMk id="8" creationId="{4ACC8BD9-F5C1-7FC6-92CE-B12B6BA099BF}"/>
          </ac:spMkLst>
        </pc:spChg>
        <pc:spChg chg="add mod">
          <ac:chgData name="김동언/연구원/Connected Service 1 Unit" userId="S::deon.kim@lge.com::8028d69d-edae-40e6-aa16-4ea133857110" providerId="AD" clId="Web-{201FC071-A94E-DBBF-8DF4-B81FAC608297}" dt="2025-07-09T12:22:06.259" v="467" actId="20577"/>
          <ac:spMkLst>
            <pc:docMk/>
            <pc:sldMk cId="1918049417" sldId="290"/>
            <ac:spMk id="10" creationId="{A0E0B39E-1B05-0C55-B963-F838244B6716}"/>
          </ac:spMkLst>
        </pc:spChg>
        <pc:picChg chg="add del mod ord">
          <ac:chgData name="김동언/연구원/Connected Service 1 Unit" userId="S::deon.kim@lge.com::8028d69d-edae-40e6-aa16-4ea133857110" providerId="AD" clId="Web-{201FC071-A94E-DBBF-8DF4-B81FAC608297}" dt="2025-07-09T11:19:43.287" v="39"/>
          <ac:picMkLst>
            <pc:docMk/>
            <pc:sldMk cId="1918049417" sldId="290"/>
            <ac:picMk id="4" creationId="{5B9DC06E-A22B-E1B8-F4B6-691339AFF62A}"/>
          </ac:picMkLst>
        </pc:picChg>
        <pc:picChg chg="add mod modCrop">
          <ac:chgData name="김동언/연구원/Connected Service 1 Unit" userId="S::deon.kim@lge.com::8028d69d-edae-40e6-aa16-4ea133857110" providerId="AD" clId="Web-{201FC071-A94E-DBBF-8DF4-B81FAC608297}" dt="2025-07-09T12:23:33.390" v="474" actId="1076"/>
          <ac:picMkLst>
            <pc:docMk/>
            <pc:sldMk cId="1918049417" sldId="290"/>
            <ac:picMk id="5" creationId="{57B3B90D-90B9-CB26-A1A4-3643DF07568A}"/>
          </ac:picMkLst>
        </pc:picChg>
        <pc:cxnChg chg="add mod">
          <ac:chgData name="김동언/연구원/Connected Service 1 Unit" userId="S::deon.kim@lge.com::8028d69d-edae-40e6-aa16-4ea133857110" providerId="AD" clId="Web-{201FC071-A94E-DBBF-8DF4-B81FAC608297}" dt="2025-07-09T12:24:00.204" v="478" actId="14100"/>
          <ac:cxnSpMkLst>
            <pc:docMk/>
            <pc:sldMk cId="1918049417" sldId="290"/>
            <ac:cxnSpMk id="7" creationId="{B412D322-D335-2DE0-B280-C4309E99606C}"/>
          </ac:cxnSpMkLst>
        </pc:cxnChg>
        <pc:cxnChg chg="add mod">
          <ac:chgData name="김동언/연구원/Connected Service 1 Unit" userId="S::deon.kim@lge.com::8028d69d-edae-40e6-aa16-4ea133857110" providerId="AD" clId="Web-{201FC071-A94E-DBBF-8DF4-B81FAC608297}" dt="2025-07-09T12:23:42.828" v="476" actId="14100"/>
          <ac:cxnSpMkLst>
            <pc:docMk/>
            <pc:sldMk cId="1918049417" sldId="290"/>
            <ac:cxnSpMk id="9" creationId="{96172136-9D7C-E7D0-87F9-6438318EF384}"/>
          </ac:cxnSpMkLst>
        </pc:cxnChg>
      </pc:sldChg>
    </pc:docChg>
  </pc:docChgLst>
  <pc:docChgLst>
    <pc:chgData name="Sang-In Lee/OTA&amp;Update 1 Unit" userId="6535cb7b-738d-40ce-94bb-139d54e5bbdc" providerId="ADAL" clId="{E2B14C15-BBA3-4011-B0E7-4A4F84672DB1}"/>
    <pc:docChg chg="custSel addSld modSld">
      <pc:chgData name="Sang-In Lee/OTA&amp;Update 1 Unit" userId="6535cb7b-738d-40ce-94bb-139d54e5bbdc" providerId="ADAL" clId="{E2B14C15-BBA3-4011-B0E7-4A4F84672DB1}" dt="2025-07-09T13:13:47.457" v="766" actId="20577"/>
      <pc:docMkLst>
        <pc:docMk/>
      </pc:docMkLst>
      <pc:sldChg chg="modSp mod">
        <pc:chgData name="Sang-In Lee/OTA&amp;Update 1 Unit" userId="6535cb7b-738d-40ce-94bb-139d54e5bbdc" providerId="ADAL" clId="{E2B14C15-BBA3-4011-B0E7-4A4F84672DB1}" dt="2025-07-09T13:13:31.893" v="726" actId="207"/>
        <pc:sldMkLst>
          <pc:docMk/>
          <pc:sldMk cId="3951756119" sldId="278"/>
        </pc:sldMkLst>
        <pc:spChg chg="mod">
          <ac:chgData name="Sang-In Lee/OTA&amp;Update 1 Unit" userId="6535cb7b-738d-40ce-94bb-139d54e5bbdc" providerId="ADAL" clId="{E2B14C15-BBA3-4011-B0E7-4A4F84672DB1}" dt="2025-07-09T12:26:31.467" v="8" actId="20577"/>
          <ac:spMkLst>
            <pc:docMk/>
            <pc:sldMk cId="3951756119" sldId="278"/>
            <ac:spMk id="2" creationId="{2577AF8E-7054-402E-D980-0A2AEB4D1738}"/>
          </ac:spMkLst>
        </pc:spChg>
        <pc:spChg chg="mod">
          <ac:chgData name="Sang-In Lee/OTA&amp;Update 1 Unit" userId="6535cb7b-738d-40ce-94bb-139d54e5bbdc" providerId="ADAL" clId="{E2B14C15-BBA3-4011-B0E7-4A4F84672DB1}" dt="2025-07-09T13:13:31.893" v="726" actId="207"/>
          <ac:spMkLst>
            <pc:docMk/>
            <pc:sldMk cId="3951756119" sldId="278"/>
            <ac:spMk id="3" creationId="{99289BA2-04D3-9E95-77FE-EF8D6EA25491}"/>
          </ac:spMkLst>
        </pc:spChg>
      </pc:sldChg>
      <pc:sldChg chg="modSp mod">
        <pc:chgData name="Sang-In Lee/OTA&amp;Update 1 Unit" userId="6535cb7b-738d-40ce-94bb-139d54e5bbdc" providerId="ADAL" clId="{E2B14C15-BBA3-4011-B0E7-4A4F84672DB1}" dt="2025-07-09T13:13:47.457" v="766" actId="20577"/>
        <pc:sldMkLst>
          <pc:docMk/>
          <pc:sldMk cId="2422981178" sldId="287"/>
        </pc:sldMkLst>
        <pc:spChg chg="mod">
          <ac:chgData name="Sang-In Lee/OTA&amp;Update 1 Unit" userId="6535cb7b-738d-40ce-94bb-139d54e5bbdc" providerId="ADAL" clId="{E2B14C15-BBA3-4011-B0E7-4A4F84672DB1}" dt="2025-07-09T13:13:47.457" v="766" actId="20577"/>
          <ac:spMkLst>
            <pc:docMk/>
            <pc:sldMk cId="2422981178" sldId="287"/>
            <ac:spMk id="3" creationId="{0F55360A-4DC3-782D-BBEA-BD9B179C86B0}"/>
          </ac:spMkLst>
        </pc:spChg>
      </pc:sldChg>
      <pc:sldChg chg="modSp add mod">
        <pc:chgData name="Sang-In Lee/OTA&amp;Update 1 Unit" userId="6535cb7b-738d-40ce-94bb-139d54e5bbdc" providerId="ADAL" clId="{E2B14C15-BBA3-4011-B0E7-4A4F84672DB1}" dt="2025-07-09T12:26:37.486" v="19" actId="20577"/>
        <pc:sldMkLst>
          <pc:docMk/>
          <pc:sldMk cId="3663137560" sldId="294"/>
        </pc:sldMkLst>
        <pc:spChg chg="mod">
          <ac:chgData name="Sang-In Lee/OTA&amp;Update 1 Unit" userId="6535cb7b-738d-40ce-94bb-139d54e5bbdc" providerId="ADAL" clId="{E2B14C15-BBA3-4011-B0E7-4A4F84672DB1}" dt="2025-07-09T12:26:37.486" v="19" actId="20577"/>
          <ac:spMkLst>
            <pc:docMk/>
            <pc:sldMk cId="3663137560" sldId="294"/>
            <ac:spMk id="2" creationId="{ABD4C227-91E5-1232-6FE3-DD36F24FD2AF}"/>
          </ac:spMkLst>
        </pc:spChg>
      </pc:sldChg>
      <pc:sldChg chg="addSp delSp modSp add mod">
        <pc:chgData name="Sang-In Lee/OTA&amp;Update 1 Unit" userId="6535cb7b-738d-40ce-94bb-139d54e5bbdc" providerId="ADAL" clId="{E2B14C15-BBA3-4011-B0E7-4A4F84672DB1}" dt="2025-07-09T12:30:45.281" v="199" actId="20577"/>
        <pc:sldMkLst>
          <pc:docMk/>
          <pc:sldMk cId="1770066064" sldId="295"/>
        </pc:sldMkLst>
        <pc:spChg chg="del">
          <ac:chgData name="Sang-In Lee/OTA&amp;Update 1 Unit" userId="6535cb7b-738d-40ce-94bb-139d54e5bbdc" providerId="ADAL" clId="{E2B14C15-BBA3-4011-B0E7-4A4F84672DB1}" dt="2025-07-09T12:27:50.917" v="21" actId="478"/>
          <ac:spMkLst>
            <pc:docMk/>
            <pc:sldMk cId="1770066064" sldId="295"/>
            <ac:spMk id="3" creationId="{37F8387D-DCB8-5141-FE77-8112FA82E0CF}"/>
          </ac:spMkLst>
        </pc:spChg>
        <pc:spChg chg="add del mod">
          <ac:chgData name="Sang-In Lee/OTA&amp;Update 1 Unit" userId="6535cb7b-738d-40ce-94bb-139d54e5bbdc" providerId="ADAL" clId="{E2B14C15-BBA3-4011-B0E7-4A4F84672DB1}" dt="2025-07-09T12:29:10.390" v="75"/>
          <ac:spMkLst>
            <pc:docMk/>
            <pc:sldMk cId="1770066064" sldId="295"/>
            <ac:spMk id="5" creationId="{58A6BBB9-82A6-0CF3-511A-651BA03F7F33}"/>
          </ac:spMkLst>
        </pc:spChg>
        <pc:spChg chg="add mod">
          <ac:chgData name="Sang-In Lee/OTA&amp;Update 1 Unit" userId="6535cb7b-738d-40ce-94bb-139d54e5bbdc" providerId="ADAL" clId="{E2B14C15-BBA3-4011-B0E7-4A4F84672DB1}" dt="2025-07-09T12:29:21.140" v="77" actId="14100"/>
          <ac:spMkLst>
            <pc:docMk/>
            <pc:sldMk cId="1770066064" sldId="295"/>
            <ac:spMk id="6" creationId="{DE1584DE-5277-437A-FF2E-176176058E7A}"/>
          </ac:spMkLst>
        </pc:spChg>
        <pc:spChg chg="add del mod">
          <ac:chgData name="Sang-In Lee/OTA&amp;Update 1 Unit" userId="6535cb7b-738d-40ce-94bb-139d54e5bbdc" providerId="ADAL" clId="{E2B14C15-BBA3-4011-B0E7-4A4F84672DB1}" dt="2025-07-09T12:30:14.598" v="149" actId="478"/>
          <ac:spMkLst>
            <pc:docMk/>
            <pc:sldMk cId="1770066064" sldId="295"/>
            <ac:spMk id="7" creationId="{49E6A782-6C94-72D7-CF82-D871B8772251}"/>
          </ac:spMkLst>
        </pc:spChg>
        <pc:spChg chg="add mod">
          <ac:chgData name="Sang-In Lee/OTA&amp;Update 1 Unit" userId="6535cb7b-738d-40ce-94bb-139d54e5bbdc" providerId="ADAL" clId="{E2B14C15-BBA3-4011-B0E7-4A4F84672DB1}" dt="2025-07-09T12:30:07.405" v="146" actId="20577"/>
          <ac:spMkLst>
            <pc:docMk/>
            <pc:sldMk cId="1770066064" sldId="295"/>
            <ac:spMk id="8" creationId="{2D0BA232-A485-A915-3158-AD808E7E33D6}"/>
          </ac:spMkLst>
        </pc:spChg>
        <pc:spChg chg="add mod">
          <ac:chgData name="Sang-In Lee/OTA&amp;Update 1 Unit" userId="6535cb7b-738d-40ce-94bb-139d54e5bbdc" providerId="ADAL" clId="{E2B14C15-BBA3-4011-B0E7-4A4F84672DB1}" dt="2025-07-09T12:30:45.281" v="199" actId="20577"/>
          <ac:spMkLst>
            <pc:docMk/>
            <pc:sldMk cId="1770066064" sldId="295"/>
            <ac:spMk id="9" creationId="{0E38824D-4AA3-5DB6-7959-7520B3535072}"/>
          </ac:spMkLst>
        </pc:spChg>
        <pc:spChg chg="add del mod">
          <ac:chgData name="Sang-In Lee/OTA&amp;Update 1 Unit" userId="6535cb7b-738d-40ce-94bb-139d54e5bbdc" providerId="ADAL" clId="{E2B14C15-BBA3-4011-B0E7-4A4F84672DB1}" dt="2025-07-09T12:30:21.677" v="150" actId="478"/>
          <ac:spMkLst>
            <pc:docMk/>
            <pc:sldMk cId="1770066064" sldId="295"/>
            <ac:spMk id="11" creationId="{D5127DF0-825D-999C-CF6F-725CD04EBE1C}"/>
          </ac:spMkLst>
        </pc:spChg>
      </pc:sldChg>
    </pc:docChg>
  </pc:docChgLst>
  <pc:docChgLst>
    <pc:chgData name="Sang-In Lee/OTA&amp;Update 1 Unit" userId="S::tkddls0614.lee@lge.com::6535cb7b-738d-40ce-94bb-139d54e5bbdc" providerId="AD" clId="Web-{DDFEA995-426F-67A7-CFE6-1FED99609646}"/>
    <pc:docChg chg="modSld">
      <pc:chgData name="Sang-In Lee/OTA&amp;Update 1 Unit" userId="S::tkddls0614.lee@lge.com::6535cb7b-738d-40ce-94bb-139d54e5bbdc" providerId="AD" clId="Web-{DDFEA995-426F-67A7-CFE6-1FED99609646}" dt="2025-07-09T12:21:37.747" v="86" actId="20577"/>
      <pc:docMkLst>
        <pc:docMk/>
      </pc:docMkLst>
      <pc:sldChg chg="modSp">
        <pc:chgData name="Sang-In Lee/OTA&amp;Update 1 Unit" userId="S::tkddls0614.lee@lge.com::6535cb7b-738d-40ce-94bb-139d54e5bbdc" providerId="AD" clId="Web-{DDFEA995-426F-67A7-CFE6-1FED99609646}" dt="2025-07-09T12:21:37.747" v="86" actId="20577"/>
        <pc:sldMkLst>
          <pc:docMk/>
          <pc:sldMk cId="3951756119" sldId="278"/>
        </pc:sldMkLst>
        <pc:spChg chg="mod">
          <ac:chgData name="Sang-In Lee/OTA&amp;Update 1 Unit" userId="S::tkddls0614.lee@lge.com::6535cb7b-738d-40ce-94bb-139d54e5bbdc" providerId="AD" clId="Web-{DDFEA995-426F-67A7-CFE6-1FED99609646}" dt="2025-07-09T12:21:37.747" v="86" actId="20577"/>
          <ac:spMkLst>
            <pc:docMk/>
            <pc:sldMk cId="3951756119" sldId="278"/>
            <ac:spMk id="3" creationId="{99289BA2-04D3-9E95-77FE-EF8D6EA25491}"/>
          </ac:spMkLst>
        </pc:spChg>
      </pc:sldChg>
    </pc:docChg>
  </pc:docChgLst>
  <pc:docChgLst>
    <pc:chgData name="Sang-In Lee/OTA&amp;Update 1 Unit" userId="S::tkddls0614.lee@lge.com::6535cb7b-738d-40ce-94bb-139d54e5bbdc" providerId="AD" clId="Web-{AE053A55-D4D3-4EBA-BAA1-21FB2B8572A1}"/>
    <pc:docChg chg="modSld">
      <pc:chgData name="Sang-In Lee/OTA&amp;Update 1 Unit" userId="S::tkddls0614.lee@lge.com::6535cb7b-738d-40ce-94bb-139d54e5bbdc" providerId="AD" clId="Web-{AE053A55-D4D3-4EBA-BAA1-21FB2B8572A1}" dt="2025-07-09T10:40:34.798" v="8" actId="20577"/>
      <pc:docMkLst>
        <pc:docMk/>
      </pc:docMkLst>
      <pc:sldChg chg="modSp">
        <pc:chgData name="Sang-In Lee/OTA&amp;Update 1 Unit" userId="S::tkddls0614.lee@lge.com::6535cb7b-738d-40ce-94bb-139d54e5bbdc" providerId="AD" clId="Web-{AE053A55-D4D3-4EBA-BAA1-21FB2B8572A1}" dt="2025-07-09T10:40:34.798" v="8" actId="20577"/>
        <pc:sldMkLst>
          <pc:docMk/>
          <pc:sldMk cId="4002810787" sldId="277"/>
        </pc:sldMkLst>
        <pc:spChg chg="mod">
          <ac:chgData name="Sang-In Lee/OTA&amp;Update 1 Unit" userId="S::tkddls0614.lee@lge.com::6535cb7b-738d-40ce-94bb-139d54e5bbdc" providerId="AD" clId="Web-{AE053A55-D4D3-4EBA-BAA1-21FB2B8572A1}" dt="2025-07-09T10:40:34.798" v="8" actId="20577"/>
          <ac:spMkLst>
            <pc:docMk/>
            <pc:sldMk cId="4002810787" sldId="277"/>
            <ac:spMk id="3" creationId="{34B2588D-F566-D90D-4DF6-7699D33E8811}"/>
          </ac:spMkLst>
        </pc:spChg>
      </pc:sldChg>
    </pc:docChg>
  </pc:docChgLst>
  <pc:docChgLst>
    <pc:chgData name="Sang-In Lee/OTA&amp;Update 1 Unit" userId="S::tkddls0614.lee@lge.com::6535cb7b-738d-40ce-94bb-139d54e5bbdc" providerId="AD" clId="Web-{FF52C502-3261-93B9-FD82-88A67AB4C7A3}"/>
    <pc:docChg chg="modSld">
      <pc:chgData name="Sang-In Lee/OTA&amp;Update 1 Unit" userId="S::tkddls0614.lee@lge.com::6535cb7b-738d-40ce-94bb-139d54e5bbdc" providerId="AD" clId="Web-{FF52C502-3261-93B9-FD82-88A67AB4C7A3}" dt="2025-07-09T12:20:13.991" v="649" actId="20577"/>
      <pc:docMkLst>
        <pc:docMk/>
      </pc:docMkLst>
      <pc:sldChg chg="modSp">
        <pc:chgData name="Sang-In Lee/OTA&amp;Update 1 Unit" userId="S::tkddls0614.lee@lge.com::6535cb7b-738d-40ce-94bb-139d54e5bbdc" providerId="AD" clId="Web-{FF52C502-3261-93B9-FD82-88A67AB4C7A3}" dt="2025-07-09T12:20:13.991" v="649" actId="20577"/>
        <pc:sldMkLst>
          <pc:docMk/>
          <pc:sldMk cId="3951756119" sldId="278"/>
        </pc:sldMkLst>
        <pc:spChg chg="mod">
          <ac:chgData name="Sang-In Lee/OTA&amp;Update 1 Unit" userId="S::tkddls0614.lee@lge.com::6535cb7b-738d-40ce-94bb-139d54e5bbdc" providerId="AD" clId="Web-{FF52C502-3261-93B9-FD82-88A67AB4C7A3}" dt="2025-07-09T12:20:13.991" v="649" actId="20577"/>
          <ac:spMkLst>
            <pc:docMk/>
            <pc:sldMk cId="3951756119" sldId="278"/>
            <ac:spMk id="3" creationId="{99289BA2-04D3-9E95-77FE-EF8D6EA2549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10901-A50E-4E5D-906E-A0E20544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11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3A9700-B1F6-4C0A-BF9A-3591E67A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474"/>
            </a:lvl1pPr>
            <a:lvl2pPr marL="90410" indent="0" algn="ctr">
              <a:buNone/>
              <a:defRPr sz="396"/>
            </a:lvl2pPr>
            <a:lvl3pPr marL="180819" indent="0" algn="ctr">
              <a:buNone/>
              <a:defRPr sz="357"/>
            </a:lvl3pPr>
            <a:lvl4pPr marL="271228" indent="0" algn="ctr">
              <a:buNone/>
              <a:defRPr sz="317"/>
            </a:lvl4pPr>
            <a:lvl5pPr marL="361638" indent="0" algn="ctr">
              <a:buNone/>
              <a:defRPr sz="317"/>
            </a:lvl5pPr>
            <a:lvl6pPr marL="452048" indent="0" algn="ctr">
              <a:buNone/>
              <a:defRPr sz="317"/>
            </a:lvl6pPr>
            <a:lvl7pPr marL="542457" indent="0" algn="ctr">
              <a:buNone/>
              <a:defRPr sz="317"/>
            </a:lvl7pPr>
            <a:lvl8pPr marL="632866" indent="0" algn="ctr">
              <a:buNone/>
              <a:defRPr sz="317"/>
            </a:lvl8pPr>
            <a:lvl9pPr marL="723276" indent="0" algn="ctr">
              <a:buNone/>
              <a:defRPr sz="3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4E6D-B263-4472-B3EC-BC42A72D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22A79-17FC-406B-B521-41EFA715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CD3D7-EDF5-4118-BAEB-B38FBBB2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5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39C2-816C-4A3D-B757-C1534F86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AE1C6-3879-4284-ABC4-1A86BF932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86AF-E5CB-4460-A209-F5A9A108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BBD5C-E5B7-404F-B667-16F05F19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0CC21-9231-4377-B18F-5CB0591D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FDA034-6F48-75CB-E366-2675CC7F7485}"/>
              </a:ext>
            </a:extLst>
          </p:cNvPr>
          <p:cNvGrpSpPr/>
          <p:nvPr userDrawn="1"/>
        </p:nvGrpSpPr>
        <p:grpSpPr>
          <a:xfrm>
            <a:off x="246012" y="304271"/>
            <a:ext cx="8651980" cy="5101152"/>
            <a:chOff x="340468" y="354722"/>
            <a:chExt cx="11537004" cy="613815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8A82EB2-FA5E-55A4-C57E-4DE75DA8CAB0}"/>
                </a:ext>
              </a:extLst>
            </p:cNvPr>
            <p:cNvSpPr/>
            <p:nvPr/>
          </p:nvSpPr>
          <p:spPr>
            <a:xfrm>
              <a:off x="340468" y="354722"/>
              <a:ext cx="11537004" cy="6138153"/>
            </a:xfrm>
            <a:prstGeom prst="roundRect">
              <a:avLst>
                <a:gd name="adj" fmla="val 4108"/>
              </a:avLst>
            </a:prstGeom>
            <a:solidFill>
              <a:schemeClr val="bg1"/>
            </a:solidFill>
            <a:ln w="889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7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AF6844E-EBC0-E13D-0887-458C4C374A46}"/>
                </a:ext>
              </a:extLst>
            </p:cNvPr>
            <p:cNvSpPr/>
            <p:nvPr/>
          </p:nvSpPr>
          <p:spPr>
            <a:xfrm>
              <a:off x="340468" y="365125"/>
              <a:ext cx="11511064" cy="6127750"/>
            </a:xfrm>
            <a:prstGeom prst="roundRect">
              <a:avLst>
                <a:gd name="adj" fmla="val 4108"/>
              </a:avLst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7"/>
            </a:p>
          </p:txBody>
        </p:sp>
      </p:grpSp>
    </p:spTree>
    <p:extLst>
      <p:ext uri="{BB962C8B-B14F-4D97-AF65-F5344CB8AC3E}">
        <p14:creationId xmlns:p14="http://schemas.microsoft.com/office/powerpoint/2010/main" val="426361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A8089A7-42AD-EBC9-EB9C-5E16C3558168}"/>
              </a:ext>
            </a:extLst>
          </p:cNvPr>
          <p:cNvGrpSpPr/>
          <p:nvPr userDrawn="1"/>
        </p:nvGrpSpPr>
        <p:grpSpPr>
          <a:xfrm>
            <a:off x="246012" y="304271"/>
            <a:ext cx="8651980" cy="5101152"/>
            <a:chOff x="340468" y="354722"/>
            <a:chExt cx="11537004" cy="613815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1BC7777-427B-6E57-FE62-C93DA3C8250E}"/>
                </a:ext>
              </a:extLst>
            </p:cNvPr>
            <p:cNvSpPr/>
            <p:nvPr/>
          </p:nvSpPr>
          <p:spPr>
            <a:xfrm>
              <a:off x="340468" y="354722"/>
              <a:ext cx="11537004" cy="6138153"/>
            </a:xfrm>
            <a:prstGeom prst="roundRect">
              <a:avLst>
                <a:gd name="adj" fmla="val 4108"/>
              </a:avLst>
            </a:prstGeom>
            <a:solidFill>
              <a:schemeClr val="bg1"/>
            </a:solidFill>
            <a:ln w="889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7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08DA321-DF15-307B-D316-B064EA783D2E}"/>
                </a:ext>
              </a:extLst>
            </p:cNvPr>
            <p:cNvSpPr/>
            <p:nvPr/>
          </p:nvSpPr>
          <p:spPr>
            <a:xfrm>
              <a:off x="340468" y="365125"/>
              <a:ext cx="11511064" cy="6127750"/>
            </a:xfrm>
            <a:prstGeom prst="roundRect">
              <a:avLst>
                <a:gd name="adj" fmla="val 4108"/>
              </a:avLst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7"/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3F93C-0561-488A-B221-B2CC4D5D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7" y="443067"/>
            <a:ext cx="7999655" cy="61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D947F-0174-43BB-91B1-3325444B8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948" y="1192306"/>
            <a:ext cx="8088405" cy="3955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D4417-4215-41C6-9EDE-43226F91F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1" y="529696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287E6-343F-44AF-9998-ADBF016BA9F2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C306E-52D4-4F21-9E66-09CE98DE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1" y="5296961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5531-C92F-4AB0-A4D2-C71B999C6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529696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42D33-11FD-6463-6966-0D1F9FA49E4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68367" y="63500"/>
            <a:ext cx="1033463" cy="43858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l"/>
            <a:r>
              <a:rPr lang="ko-KR" altLang="en-US" sz="237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3679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112shpark/LG-bootcamp-girin-gurim" TargetMode="External"/><Relationship Id="rId2" Type="http://schemas.openxmlformats.org/officeDocument/2006/relationships/hyperlink" Target="https://github.com/inniestar97/GreonGrimBoo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ssss1031/bootcamp_sketc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4EF157-F3EC-F211-ED46-A0F280EFCC40}"/>
              </a:ext>
            </a:extLst>
          </p:cNvPr>
          <p:cNvSpPr txBox="1"/>
          <p:nvPr/>
        </p:nvSpPr>
        <p:spPr>
          <a:xfrm>
            <a:off x="743318" y="2572803"/>
            <a:ext cx="448091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</a:rPr>
              <a:t>프로젝트 결과보고서</a:t>
            </a:r>
          </a:p>
          <a:p>
            <a:endParaRPr lang="ko-KR" altLang="en-US" sz="1200" b="1" dirty="0">
              <a:latin typeface="Malgun Gothic"/>
              <a:ea typeface="Malgun Gothic"/>
            </a:endParaRPr>
          </a:p>
          <a:p>
            <a:r>
              <a:rPr lang="ko-KR" altLang="en-US" sz="3000" b="1" dirty="0" err="1">
                <a:latin typeface="Malgun Gothic"/>
                <a:ea typeface="Malgun Gothic"/>
              </a:rPr>
              <a:t>내가그린그런그림</a:t>
            </a:r>
            <a:endParaRPr lang="ko-KR" altLang="en-US" sz="3000" b="1" dirty="0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3424E-BBB4-1264-B7D2-14DBF07B294C}"/>
              </a:ext>
            </a:extLst>
          </p:cNvPr>
          <p:cNvSpPr txBox="1"/>
          <p:nvPr/>
        </p:nvSpPr>
        <p:spPr>
          <a:xfrm>
            <a:off x="5045236" y="3945244"/>
            <a:ext cx="35341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latin typeface="Malgun Gothic"/>
                <a:ea typeface="Malgun Gothic"/>
              </a:rPr>
              <a:t>Linux System반 2팀</a:t>
            </a:r>
          </a:p>
          <a:p>
            <a:endParaRPr lang="ko-KR" altLang="en-US" sz="1200" b="1" dirty="0">
              <a:latin typeface="Malgun Gothic"/>
              <a:ea typeface="Malgun Gothic"/>
            </a:endParaRPr>
          </a:p>
          <a:p>
            <a:r>
              <a:rPr lang="ko-KR" b="1" dirty="0">
                <a:latin typeface="Malgun Gothic"/>
                <a:ea typeface="Malgun Gothic"/>
              </a:rPr>
              <a:t>이상인 김동언 박성현 박수아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223FB-50F0-E9CA-30F4-7154A3D77B76}"/>
              </a:ext>
            </a:extLst>
          </p:cNvPr>
          <p:cNvSpPr txBox="1"/>
          <p:nvPr/>
        </p:nvSpPr>
        <p:spPr>
          <a:xfrm>
            <a:off x="744723" y="755212"/>
            <a:ext cx="22504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LG 부트캠프 10기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0C9B54-29C0-9F55-38B2-53836740B1C8}"/>
              </a:ext>
            </a:extLst>
          </p:cNvPr>
          <p:cNvSpPr/>
          <p:nvPr/>
        </p:nvSpPr>
        <p:spPr>
          <a:xfrm>
            <a:off x="821159" y="3587168"/>
            <a:ext cx="2077330" cy="883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B59A71-A1CA-6D3C-BCB5-6C1F124ECE7A}"/>
              </a:ext>
            </a:extLst>
          </p:cNvPr>
          <p:cNvSpPr/>
          <p:nvPr/>
        </p:nvSpPr>
        <p:spPr>
          <a:xfrm>
            <a:off x="2894185" y="3587167"/>
            <a:ext cx="2077330" cy="88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DBC-25EB-61D8-C9B0-9989AB946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9F043-2816-812C-A9B7-C1830AD2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7" y="443067"/>
            <a:ext cx="7999655" cy="619094"/>
          </a:xfrm>
        </p:spPr>
        <p:txBody>
          <a:bodyPr anchor="ctr">
            <a:normAutofit/>
          </a:bodyPr>
          <a:lstStyle/>
          <a:p>
            <a:r>
              <a:rPr lang="ko-KR" altLang="en-US">
                <a:ea typeface="맑은 고딕"/>
              </a:rPr>
              <a:t>디바이스 제어 - GPIO control</a:t>
            </a:r>
            <a:endParaRPr lang="ko-KR" altLang="en-US"/>
          </a:p>
        </p:txBody>
      </p:sp>
      <p:pic>
        <p:nvPicPr>
          <p:cNvPr id="6" name="그림 5" descr="텍스트, 도표, 라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E4E2D9-1235-AB8A-E68B-9784CE99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48" y="1297097"/>
            <a:ext cx="5528533" cy="3745580"/>
          </a:xfrm>
          <a:prstGeom prst="rect">
            <a:avLst/>
          </a:prstGeom>
          <a:noFill/>
        </p:spPr>
      </p:pic>
      <p:pic>
        <p:nvPicPr>
          <p:cNvPr id="4" name="내용 개체 틀 3" descr="전기 배선, 전자 공학, 케이블, 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B7615D-0D39-2DF2-7E1F-C6E691B40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1934" y="3263826"/>
            <a:ext cx="2369371" cy="1777028"/>
          </a:xfrm>
          <a:prstGeom prst="rect">
            <a:avLst/>
          </a:prstGeo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28DE46-5DFF-AE56-838D-C10A3B854D11}"/>
              </a:ext>
            </a:extLst>
          </p:cNvPr>
          <p:cNvSpPr/>
          <p:nvPr/>
        </p:nvSpPr>
        <p:spPr>
          <a:xfrm>
            <a:off x="779427" y="3713004"/>
            <a:ext cx="2155948" cy="19322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B875D2-00CA-0AB4-34F8-FBD538DF7BB8}"/>
              </a:ext>
            </a:extLst>
          </p:cNvPr>
          <p:cNvSpPr/>
          <p:nvPr/>
        </p:nvSpPr>
        <p:spPr>
          <a:xfrm>
            <a:off x="3415725" y="3617154"/>
            <a:ext cx="2323727" cy="2890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732C9-7464-CF59-3C2B-723E935647E7}"/>
              </a:ext>
            </a:extLst>
          </p:cNvPr>
          <p:cNvSpPr txBox="1"/>
          <p:nvPr/>
        </p:nvSpPr>
        <p:spPr>
          <a:xfrm>
            <a:off x="6179469" y="1424439"/>
            <a:ext cx="2672743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/>
              </a:rPr>
              <a:t>기존 porting된 btn 외 EXT_converter의 BCM0,1,7를 GPIO로 추가 사용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/>
              </a:rPr>
              <a:t>기존 kernel gpio base 0 -&gt;신규 kernel gpio base 512 로 변경됨에 따라 GPIO NUM도 변경</a:t>
            </a:r>
          </a:p>
        </p:txBody>
      </p:sp>
    </p:spTree>
    <p:extLst>
      <p:ext uri="{BB962C8B-B14F-4D97-AF65-F5344CB8AC3E}">
        <p14:creationId xmlns:p14="http://schemas.microsoft.com/office/powerpoint/2010/main" val="3690282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D1D6-8E0D-173D-6B1E-1CCD5681B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339AA-E5FF-4264-C05E-676AE8D15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7" y="443067"/>
            <a:ext cx="7999655" cy="619094"/>
          </a:xfrm>
        </p:spPr>
        <p:txBody>
          <a:bodyPr anchor="ctr">
            <a:normAutofit/>
          </a:bodyPr>
          <a:lstStyle/>
          <a:p>
            <a:r>
              <a:rPr lang="ko-KR" altLang="en-US">
                <a:ea typeface="맑은 고딕"/>
              </a:rPr>
              <a:t>디바이스 제어 - interrupt control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622BA8-575A-5EC2-2541-E055D4E84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61" y="1205736"/>
            <a:ext cx="8088405" cy="3955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1600" b="1">
                <a:ea typeface="맑은 고딕"/>
              </a:rPr>
              <a:t>Custom </a:t>
            </a:r>
            <a:r>
              <a:rPr lang="en-US" altLang="ko-KR" sz="1600" b="1" err="1">
                <a:ea typeface="맑은 고딕"/>
              </a:rPr>
              <a:t>ioctl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구현</a:t>
            </a:r>
            <a:r>
              <a:rPr lang="en-US" altLang="ko-KR" sz="1600" b="1">
                <a:ea typeface="맑은 고딕"/>
              </a:rPr>
              <a:t> - </a:t>
            </a:r>
            <a:r>
              <a:rPr lang="en-US" altLang="ko-KR" sz="1600" b="1" err="1">
                <a:ea typeface="맑은 고딕"/>
              </a:rPr>
              <a:t>특정</a:t>
            </a:r>
            <a:r>
              <a:rPr lang="en-US" altLang="ko-KR" sz="1600" b="1">
                <a:ea typeface="맑은 고딕"/>
              </a:rPr>
              <a:t> LED </a:t>
            </a:r>
            <a:r>
              <a:rPr lang="en-US" altLang="ko-KR" sz="1600" b="1" err="1">
                <a:ea typeface="맑은 고딕"/>
              </a:rPr>
              <a:t>패턴</a:t>
            </a:r>
            <a:r>
              <a:rPr lang="en-US" altLang="ko-KR" sz="1600" b="1">
                <a:ea typeface="맑은 고딕"/>
              </a:rPr>
              <a:t> 및 GPIO </a:t>
            </a:r>
            <a:r>
              <a:rPr lang="en-US" altLang="ko-KR" sz="1600" b="1" err="1">
                <a:ea typeface="맑은 고딕"/>
              </a:rPr>
              <a:t>btn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제어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iowrite32 - </a:t>
            </a:r>
            <a:r>
              <a:rPr lang="en-US" altLang="ko-KR" sz="1200" err="1">
                <a:ea typeface="맑은 고딕"/>
              </a:rPr>
              <a:t>특정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register의</a:t>
            </a:r>
            <a:r>
              <a:rPr lang="en-US" altLang="ko-KR" sz="1200">
                <a:ea typeface="맑은 고딕"/>
              </a:rPr>
              <a:t> bit 값 </a:t>
            </a:r>
            <a:r>
              <a:rPr lang="en-US" altLang="ko-KR" sz="1200" err="1">
                <a:ea typeface="맑은 고딕"/>
              </a:rPr>
              <a:t>설정으로</a:t>
            </a:r>
            <a:r>
              <a:rPr lang="en-US" altLang="ko-KR" sz="1200">
                <a:ea typeface="맑은 고딕"/>
              </a:rPr>
              <a:t> LED </a:t>
            </a:r>
            <a:r>
              <a:rPr lang="en-US" altLang="ko-KR" sz="1200" err="1">
                <a:ea typeface="맑은 고딕"/>
              </a:rPr>
              <a:t>제어</a:t>
            </a:r>
            <a:endParaRPr lang="en-US" altLang="ko-KR" sz="1200">
              <a:ea typeface="맑은 고딕"/>
            </a:endParaRPr>
          </a:p>
          <a:p>
            <a:r>
              <a:rPr lang="en-US" altLang="ko-KR" sz="1600" b="1">
                <a:ea typeface="맑은 고딕"/>
              </a:rPr>
              <a:t>각 GPIO </a:t>
            </a:r>
            <a:r>
              <a:rPr lang="en-US" altLang="ko-KR" sz="1600" b="1" err="1">
                <a:ea typeface="맑은 고딕"/>
              </a:rPr>
              <a:t>신호는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interrupt로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구현</a:t>
            </a:r>
            <a:r>
              <a:rPr lang="en-US" altLang="ko-KR" sz="1600" b="1">
                <a:ea typeface="맑은 고딕"/>
              </a:rPr>
              <a:t> - </a:t>
            </a:r>
            <a:r>
              <a:rPr lang="en-US" altLang="ko-KR" sz="1600" b="1" err="1">
                <a:ea typeface="맑은 고딕"/>
              </a:rPr>
              <a:t>배열로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gpio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번호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관리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request_irq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irq_keys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i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], 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key_clear_isr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, IRQF_TRIGGER_FALLING, "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key_clear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", (void *)(long)</a:t>
            </a:r>
            <a:r>
              <a:rPr lang="en-US" altLang="ko-KR" sz="1200" err="1">
                <a:solidFill>
                  <a:srgbClr val="000000"/>
                </a:solidFill>
                <a:latin typeface="맑은 고딕"/>
                <a:ea typeface="맑은 고딕"/>
              </a:rPr>
              <a:t>i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);</a:t>
            </a:r>
          </a:p>
          <a:p>
            <a:r>
              <a:rPr lang="en-US" altLang="ko-KR" sz="1600" b="1" err="1">
                <a:ea typeface="맑은 고딕"/>
              </a:rPr>
              <a:t>Work_queue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사용으로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여러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gpio</a:t>
            </a:r>
            <a:r>
              <a:rPr lang="en-US" altLang="ko-KR" sz="1600" b="1">
                <a:ea typeface="맑은 고딕"/>
              </a:rPr>
              <a:t> interrupt </a:t>
            </a:r>
            <a:r>
              <a:rPr lang="en-US" altLang="ko-KR" sz="1600" b="1" err="1">
                <a:ea typeface="맑은 고딕"/>
              </a:rPr>
              <a:t>신호</a:t>
            </a:r>
            <a:r>
              <a:rPr lang="en-US" altLang="ko-KR" sz="1600" b="1">
                <a:ea typeface="맑은 고딕"/>
              </a:rPr>
              <a:t> scheduling </a:t>
            </a:r>
            <a:r>
              <a:rPr lang="en-US" altLang="ko-KR" sz="1600" b="1" err="1">
                <a:ea typeface="맑은 고딕"/>
              </a:rPr>
              <a:t>용이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 err="1">
                <a:ea typeface="맑은 고딕"/>
              </a:rPr>
              <a:t>Btn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입력의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경우</a:t>
            </a:r>
            <a:r>
              <a:rPr lang="en-US" altLang="ko-KR" sz="1200">
                <a:ea typeface="맑은 고딕"/>
              </a:rPr>
              <a:t>, </a:t>
            </a:r>
            <a:r>
              <a:rPr lang="en-US" altLang="ko-KR" sz="1200" err="1">
                <a:ea typeface="맑은 고딕"/>
              </a:rPr>
              <a:t>work_queue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사용으로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버튼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입력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순서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보장</a:t>
            </a:r>
            <a:endParaRPr lang="en-US" altLang="ko-KR" sz="12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Kernel worker </a:t>
            </a:r>
            <a:r>
              <a:rPr lang="en-US" altLang="ko-KR" sz="1200" err="1">
                <a:ea typeface="맑은 고딕"/>
              </a:rPr>
              <a:t>thread의</a:t>
            </a:r>
            <a:r>
              <a:rPr lang="en-US" altLang="ko-KR" sz="1200">
                <a:ea typeface="맑은 고딕"/>
              </a:rPr>
              <a:t> Background </a:t>
            </a:r>
            <a:r>
              <a:rPr lang="en-US" altLang="ko-KR" sz="1200" err="1">
                <a:ea typeface="맑은 고딕"/>
              </a:rPr>
              <a:t>실행으로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kernel에서의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여러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입력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비동기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처리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가능</a:t>
            </a:r>
            <a:endParaRPr lang="en-US" altLang="ko-KR" sz="1200">
              <a:ea typeface="맑은 고딕"/>
            </a:endParaRPr>
          </a:p>
          <a:p>
            <a:r>
              <a:rPr lang="en-US" altLang="ko-KR" sz="1600" b="1">
                <a:ea typeface="맑은 고딕"/>
              </a:rPr>
              <a:t>Atomic </a:t>
            </a:r>
            <a:r>
              <a:rPr lang="en-US" altLang="ko-KR" sz="1600" b="1" err="1">
                <a:ea typeface="맑은 고딕"/>
              </a:rPr>
              <a:t>변수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사용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LED </a:t>
            </a:r>
            <a:r>
              <a:rPr lang="en-US" altLang="ko-KR" sz="1200" err="1">
                <a:ea typeface="맑은 고딕"/>
              </a:rPr>
              <a:t>interrupt를</a:t>
            </a:r>
            <a:r>
              <a:rPr lang="en-US" altLang="ko-KR" sz="1200">
                <a:ea typeface="맑은 고딕"/>
              </a:rPr>
              <a:t> Atomic </a:t>
            </a:r>
            <a:r>
              <a:rPr lang="en-US" altLang="ko-KR" sz="1200" err="1">
                <a:ea typeface="맑은 고딕"/>
              </a:rPr>
              <a:t>변수를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통해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제어</a:t>
            </a:r>
            <a:endParaRPr lang="en-US" altLang="ko-KR" sz="1200">
              <a:ea typeface="맑은 고딕"/>
            </a:endParaRPr>
          </a:p>
          <a:p>
            <a:r>
              <a:rPr lang="en-US" altLang="ko-KR" sz="1600" b="1">
                <a:ea typeface="맑은 고딕"/>
              </a:rPr>
              <a:t>Kernel timer </a:t>
            </a:r>
            <a:r>
              <a:rPr lang="en-US" altLang="ko-KR" sz="1600" b="1" err="1">
                <a:ea typeface="맑은 고딕"/>
              </a:rPr>
              <a:t>사용</a:t>
            </a:r>
            <a:endParaRPr lang="en-US" altLang="ko-KR" sz="16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Jiffies timer - kernel </a:t>
            </a:r>
            <a:r>
              <a:rPr lang="en-US" altLang="ko-KR" sz="1200" err="1">
                <a:ea typeface="맑은 고딕"/>
              </a:rPr>
              <a:t>영역에서의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일관적인</a:t>
            </a:r>
            <a:r>
              <a:rPr lang="en-US" altLang="ko-KR" sz="1200">
                <a:ea typeface="맑은 고딕"/>
              </a:rPr>
              <a:t> timer </a:t>
            </a:r>
            <a:r>
              <a:rPr lang="en-US" altLang="ko-KR" sz="1200" err="1">
                <a:ea typeface="맑은 고딕"/>
              </a:rPr>
              <a:t>제어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가능</a:t>
            </a:r>
            <a:endParaRPr lang="en-US" altLang="ko-KR" sz="12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200" err="1">
                <a:ea typeface="맑은 고딕"/>
              </a:rPr>
              <a:t>mod_timer</a:t>
            </a:r>
            <a:r>
              <a:rPr lang="en-US" altLang="ko-KR" sz="1200">
                <a:ea typeface="맑은 고딕"/>
              </a:rPr>
              <a:t> – </a:t>
            </a:r>
            <a:r>
              <a:rPr lang="en-US" altLang="ko-KR" sz="1200" err="1">
                <a:ea typeface="맑은 고딕"/>
              </a:rPr>
              <a:t>해당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timer에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대해</a:t>
            </a:r>
            <a:r>
              <a:rPr lang="en-US" altLang="ko-KR" sz="1200">
                <a:ea typeface="맑은 고딕"/>
              </a:rPr>
              <a:t> callback </a:t>
            </a:r>
            <a:r>
              <a:rPr lang="en-US" altLang="ko-KR" sz="1200" err="1">
                <a:ea typeface="맑은 고딕"/>
              </a:rPr>
              <a:t>함수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등록</a:t>
            </a:r>
            <a:endParaRPr lang="en-US" altLang="ko-KR" sz="1200">
              <a:ea typeface="맑은 고딕"/>
            </a:endParaRPr>
          </a:p>
          <a:p>
            <a:r>
              <a:rPr lang="en-US" altLang="ko-KR" sz="1600" b="1" err="1">
                <a:ea typeface="맑은 고딕"/>
              </a:rPr>
              <a:t>신규</a:t>
            </a:r>
            <a:r>
              <a:rPr lang="en-US" altLang="ko-KR" sz="1600" b="1">
                <a:ea typeface="맑은 고딕"/>
              </a:rPr>
              <a:t> kernel device tree </a:t>
            </a:r>
            <a:r>
              <a:rPr lang="en-US" altLang="ko-KR" sz="1600" b="1" err="1">
                <a:ea typeface="맑은 고딕"/>
              </a:rPr>
              <a:t>확인</a:t>
            </a:r>
            <a:r>
              <a:rPr lang="en-US" altLang="ko-KR" sz="1600" b="1">
                <a:ea typeface="맑은 고딕"/>
              </a:rPr>
              <a:t> 시, BCM 0, 1, 7은 i2c </a:t>
            </a:r>
            <a:r>
              <a:rPr lang="en-US" altLang="ko-KR" sz="1600" b="1" err="1">
                <a:ea typeface="맑은 고딕"/>
              </a:rPr>
              <a:t>혹은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spi로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사용되지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않음</a:t>
            </a:r>
            <a:r>
              <a:rPr lang="en-US" altLang="ko-KR" sz="1600" b="1">
                <a:ea typeface="맑은 고딕"/>
              </a:rPr>
              <a:t> </a:t>
            </a:r>
            <a:br>
              <a:rPr lang="en-US" altLang="ko-KR" sz="1600" b="1">
                <a:ea typeface="맑은 고딕"/>
              </a:rPr>
            </a:br>
            <a:r>
              <a:rPr lang="en-US" altLang="ko-KR" sz="1600" b="1">
                <a:ea typeface="맑은 고딕"/>
              </a:rPr>
              <a:t>-&gt; device tree </a:t>
            </a:r>
            <a:r>
              <a:rPr lang="en-US" altLang="ko-KR" sz="1600" b="1" err="1">
                <a:ea typeface="맑은 고딕"/>
              </a:rPr>
              <a:t>수정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필요</a:t>
            </a:r>
            <a:r>
              <a:rPr lang="en-US" altLang="ko-KR" sz="1600" b="1">
                <a:ea typeface="맑은 고딕"/>
              </a:rPr>
              <a:t> X</a:t>
            </a:r>
          </a:p>
          <a:p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451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B3491-FDE0-AB74-E374-8EB1643D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CA6EB-09F4-A67A-65ED-A9A0414E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1" y="487376"/>
            <a:ext cx="8880397" cy="554272"/>
          </a:xfrm>
        </p:spPr>
        <p:txBody>
          <a:bodyPr anchor="ctr">
            <a:normAutofit fontScale="90000"/>
          </a:bodyPr>
          <a:lstStyle/>
          <a:p>
            <a:r>
              <a:rPr lang="ko-KR" altLang="en-US"/>
              <a:t>​TCP 프로토콜 기반 실시간 네트워크 통신</a:t>
            </a:r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1FA00-71F2-2CE5-A2FF-9D8BEDF5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79" y="1192352"/>
            <a:ext cx="4151433" cy="3945842"/>
          </a:xfrm>
        </p:spPr>
        <p:txBody>
          <a:bodyPr vert="horz" lIns="18083" tIns="9042" rIns="18083" bIns="9042" rtlCol="0" anchor="t">
            <a:noAutofit/>
          </a:bodyPr>
          <a:lstStyle/>
          <a:p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신뢰성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보장</a:t>
            </a:r>
            <a:endParaRPr lang="en-US" altLang="ko-KR" sz="1200" b="1">
              <a:ea typeface="맑은 고딕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12가지의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패킷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타입을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각각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목적에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맞게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사용하며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각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패킷의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도착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순서와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무결성이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매우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중요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.</a:t>
            </a:r>
            <a:endParaRPr lang="en-US" sz="1200">
              <a:ea typeface="맑은 고딕"/>
            </a:endParaRPr>
          </a:p>
          <a:p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데이터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무결성</a:t>
            </a:r>
            <a:endParaRPr lang="en-US" sz="1200">
              <a:solidFill>
                <a:srgbClr val="1F2328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게임의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점수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정답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그림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좌표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등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핵심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데이터가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br>
              <a:rPr lang="en-US" sz="1200">
                <a:solidFill>
                  <a:srgbClr val="1F2328"/>
                </a:solidFill>
                <a:ea typeface="+mn-lt"/>
                <a:cs typeface="+mn-lt"/>
              </a:rPr>
            </a:b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손상되거나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누락되면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게임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진행에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치명적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.</a:t>
            </a:r>
            <a:endParaRPr lang="en-US" sz="1200">
              <a:ea typeface="맑은 고딕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TCP는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데이터가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정확하게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순서대로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,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완전하게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br>
              <a:rPr lang="en-US" altLang="ko-KR" sz="1200">
                <a:solidFill>
                  <a:srgbClr val="1F2328"/>
                </a:solidFill>
                <a:ea typeface="+mn-lt"/>
                <a:cs typeface="+mn-lt"/>
              </a:rPr>
            </a:b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도착하도록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보장</a:t>
            </a:r>
            <a:endParaRPr lang="en-US" sz="1200">
              <a:solidFill>
                <a:srgbClr val="1F2328"/>
              </a:solidFill>
              <a:ea typeface="맑은 고딕"/>
            </a:endParaRPr>
          </a:p>
          <a:p>
            <a:r>
              <a:rPr lang="en-US" sz="1200" b="1" err="1">
                <a:solidFill>
                  <a:srgbClr val="1F2328"/>
                </a:solidFill>
                <a:ea typeface="+mn-lt"/>
                <a:cs typeface="+mn-lt"/>
              </a:rPr>
              <a:t>연결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1F2328"/>
                </a:solidFill>
                <a:ea typeface="+mn-lt"/>
                <a:cs typeface="+mn-lt"/>
              </a:rPr>
              <a:t>관리</a:t>
            </a:r>
            <a:endParaRPr lang="en-US" sz="1200">
              <a:solidFill>
                <a:srgbClr val="1F2328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연결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상태를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관리하여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클라이언트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접속/종료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등 </a:t>
            </a:r>
            <a:r>
              <a:rPr lang="en-US" altLang="ko-KR" sz="1200">
                <a:solidFill>
                  <a:srgbClr val="1F2328"/>
                </a:solidFill>
                <a:ea typeface="+mn-lt"/>
                <a:cs typeface="+mn-lt"/>
              </a:rPr>
              <a:t>2P/3P </a:t>
            </a:r>
            <a:r>
              <a:rPr lang="en-US" altLang="ko-KR" sz="1200" err="1">
                <a:solidFill>
                  <a:srgbClr val="1F2328"/>
                </a:solidFill>
                <a:ea typeface="+mn-lt"/>
                <a:cs typeface="+mn-lt"/>
              </a:rPr>
              <a:t>플레이</a:t>
            </a:r>
            <a:r>
              <a:rPr lang="en-US" altLang="ko-KR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altLang="ko-KR" sz="1200" err="1">
                <a:solidFill>
                  <a:srgbClr val="1F2328"/>
                </a:solidFill>
                <a:ea typeface="+mn-lt"/>
                <a:cs typeface="+mn-lt"/>
              </a:rPr>
              <a:t>구성</a:t>
            </a:r>
            <a:r>
              <a:rPr lang="ko-KR" altLang="en-US" sz="1200" err="1">
                <a:solidFill>
                  <a:srgbClr val="1F2328"/>
                </a:solidFill>
                <a:ea typeface="+mn-lt"/>
                <a:cs typeface="+mn-lt"/>
              </a:rPr>
              <a:t>에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효과적으로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대응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.</a:t>
            </a:r>
          </a:p>
          <a:p>
            <a:r>
              <a:rPr lang="ko-KR" altLang="en-US" sz="1200" b="1">
                <a:solidFill>
                  <a:srgbClr val="1F2328"/>
                </a:solidFill>
                <a:ea typeface="+mn-lt"/>
                <a:cs typeface="+mn-lt"/>
              </a:rPr>
              <a:t>실시간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1F2328"/>
                </a:solidFill>
                <a:ea typeface="+mn-lt"/>
                <a:cs typeface="+mn-lt"/>
              </a:rPr>
              <a:t>패킷</a:t>
            </a:r>
            <a:r>
              <a:rPr lang="en-US" sz="1200" b="1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1F2328"/>
                </a:solidFill>
                <a:ea typeface="+mn-lt"/>
                <a:cs typeface="+mn-lt"/>
              </a:rPr>
              <a:t>신뢰성</a:t>
            </a:r>
            <a:endParaRPr lang="en-US" sz="1200">
              <a:ea typeface="맑은 고딕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그림 좌표는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실시간으로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여러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사용자에게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동기화 필요.</a:t>
            </a:r>
            <a:endParaRPr lang="en-US" sz="1200">
              <a:solidFill>
                <a:srgbClr val="1F2328"/>
              </a:solidFill>
              <a:ea typeface="맑은 고딕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패킷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손실이나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1F2328"/>
                </a:solidFill>
                <a:ea typeface="+mn-lt"/>
                <a:cs typeface="+mn-lt"/>
              </a:rPr>
              <a:t>순서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뒤바뀜이</a:t>
            </a:r>
            <a:r>
              <a:rPr lang="en-US" sz="12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rgbClr val="1F2328"/>
                </a:solidFill>
                <a:ea typeface="+mn-lt"/>
                <a:cs typeface="+mn-lt"/>
              </a:rPr>
              <a:t>발</a:t>
            </a:r>
            <a:r>
              <a:rPr lang="ko-KR" altLang="en-US" sz="1100">
                <a:solidFill>
                  <a:srgbClr val="1F2328"/>
                </a:solidFill>
                <a:ea typeface="+mn-lt"/>
                <a:cs typeface="+mn-lt"/>
              </a:rPr>
              <a:t>생하면</a:t>
            </a:r>
            <a:r>
              <a:rPr lang="en-US" sz="11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100" err="1">
                <a:solidFill>
                  <a:srgbClr val="1F2328"/>
                </a:solidFill>
                <a:ea typeface="+mn-lt"/>
                <a:cs typeface="+mn-lt"/>
              </a:rPr>
              <a:t>그림이</a:t>
            </a:r>
            <a:r>
              <a:rPr lang="en-US" sz="110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1F2328"/>
                </a:solidFill>
                <a:ea typeface="+mn-lt"/>
                <a:cs typeface="+mn-lt"/>
              </a:rPr>
              <a:t>깨질 수 있기에, 패킷 신뢰성이 중요</a:t>
            </a:r>
            <a:endParaRPr lang="ko-KR" altLang="en-US" sz="800">
              <a:solidFill>
                <a:srgbClr val="1F2328"/>
              </a:solidFill>
              <a:ea typeface="+mn-lt"/>
              <a:cs typeface="+mn-lt"/>
            </a:endParaRPr>
          </a:p>
          <a:p>
            <a:endParaRPr lang="en-US" altLang="ko-KR" sz="474" b="1">
              <a:ea typeface="맑은 고딕" panose="020B0503020000020004" pitchFamily="34" charset="-127"/>
            </a:endParaRPr>
          </a:p>
          <a:p>
            <a:pPr marL="90170" lvl="1" indent="0">
              <a:buNone/>
            </a:pPr>
            <a:endParaRPr lang="ko-KR" altLang="en-US" sz="474" b="1">
              <a:ea typeface="맑은 고딕" panose="020B0503020000020004" pitchFamily="34" charset="-127"/>
            </a:endParaRPr>
          </a:p>
        </p:txBody>
      </p:sp>
      <p:pic>
        <p:nvPicPr>
          <p:cNvPr id="5" name="그림 4" descr="생성된 이미지">
            <a:extLst>
              <a:ext uri="{FF2B5EF4-FFF2-40B4-BE49-F238E27FC236}">
                <a16:creationId xmlns:a16="http://schemas.microsoft.com/office/drawing/2014/main" id="{99B3F9C5-D8BC-B03F-3F07-4EC55D1E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124" y="1427457"/>
            <a:ext cx="3450032" cy="34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D0681-08CF-5972-5545-A024FEC9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AC044-A766-67ED-1829-B81C5BF4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91" y="525302"/>
            <a:ext cx="8232406" cy="716380"/>
          </a:xfrm>
        </p:spPr>
        <p:txBody>
          <a:bodyPr anchor="ctr">
            <a:normAutofit fontScale="90000"/>
          </a:bodyPr>
          <a:lstStyle/>
          <a:p>
            <a:r>
              <a:rPr lang="ko-KR" altLang="en-US">
                <a:ea typeface="맑은 고딕"/>
              </a:rPr>
              <a:t>TCP 기반 네트워킹 </a:t>
            </a:r>
            <a:r>
              <a:rPr lang="ko-KR" altLang="en-US" err="1">
                <a:ea typeface="맑은 고딕"/>
              </a:rPr>
              <a:t>Sequence</a:t>
            </a:r>
            <a:r>
              <a:rPr lang="ko-KR" altLang="en-US">
                <a:ea typeface="맑은 고딕"/>
              </a:rPr>
              <a:t> diagram</a:t>
            </a:r>
            <a:br>
              <a:rPr lang="en-US" altLang="ko-KR"/>
            </a:br>
            <a:r>
              <a:rPr lang="ko-KR" altLang="en-US">
                <a:ea typeface="맑은 고딕"/>
              </a:rPr>
              <a:t>- 서버 접속</a:t>
            </a:r>
          </a:p>
        </p:txBody>
      </p:sp>
      <p:pic>
        <p:nvPicPr>
          <p:cNvPr id="12" name="내용 개체 틀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212239-6B07-445F-71B2-88425E6AD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19" r="3" b="3"/>
          <a:stretch>
            <a:fillRect/>
          </a:stretch>
        </p:blipFill>
        <p:spPr>
          <a:xfrm>
            <a:off x="4075472" y="1353879"/>
            <a:ext cx="4451141" cy="395878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4A9D9D-F638-AB6C-169A-A4215B3B175F}"/>
              </a:ext>
            </a:extLst>
          </p:cNvPr>
          <p:cNvSpPr txBox="1"/>
          <p:nvPr/>
        </p:nvSpPr>
        <p:spPr>
          <a:xfrm>
            <a:off x="508452" y="1647384"/>
            <a:ext cx="343749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/>
              </a:rPr>
              <a:t>서버와 각 client는 packet 수신 및 송신용 </a:t>
            </a:r>
            <a:r>
              <a:rPr lang="ko-KR" altLang="en-US" sz="1200">
                <a:ea typeface="맑은 고딕"/>
              </a:rPr>
              <a:t>thraed</a:t>
            </a:r>
            <a:r>
              <a:rPr lang="ko-KR" altLang="en-US" sz="1400">
                <a:ea typeface="맑은 고딕"/>
              </a:rPr>
              <a:t> 생성</a:t>
            </a:r>
          </a:p>
          <a:p>
            <a:pPr marL="285750" indent="-285750">
              <a:buFont typeface="Arial"/>
              <a:buChar char="•"/>
            </a:pP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/>
              </a:rPr>
              <a:t>Packet 송신 시, mutex_lock 사용으로 여러 thread의 임계영역 진입 방지</a:t>
            </a:r>
          </a:p>
          <a:p>
            <a:pPr marL="742950" lvl="1" indent="-285750">
              <a:buFont typeface="Courier New"/>
              <a:buChar char="o"/>
            </a:pPr>
            <a:r>
              <a:rPr lang="ko-KR" altLang="en-US" sz="1400">
                <a:ea typeface="맑은 고딕"/>
              </a:rPr>
              <a:t>여러 thread가 동시에 send 함수에 접근 시, 송신 packet의 순서가 꼬여 recv 시 정확한 값 수신 불가. </a:t>
            </a:r>
          </a:p>
        </p:txBody>
      </p:sp>
    </p:spTree>
    <p:extLst>
      <p:ext uri="{BB962C8B-B14F-4D97-AF65-F5344CB8AC3E}">
        <p14:creationId xmlns:p14="http://schemas.microsoft.com/office/powerpoint/2010/main" val="220047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057D-4788-976D-C1BA-5631E28F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F2E4D-2BB9-8FF3-E272-DA5DE689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84" y="491004"/>
            <a:ext cx="8359183" cy="6190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3200">
                <a:ea typeface="맑은 고딕"/>
              </a:rPr>
              <a:t>TCP 기반 네트워킹 </a:t>
            </a:r>
            <a:r>
              <a:rPr lang="en-US" altLang="ko-KR" sz="3200">
                <a:ea typeface="맑은 고딕"/>
              </a:rPr>
              <a:t>Sequence diagram</a:t>
            </a:r>
            <a:br>
              <a:rPr lang="en-US" altLang="ko-KR" sz="3200">
                <a:ea typeface="맑은 고딕"/>
              </a:rPr>
            </a:br>
            <a:r>
              <a:rPr lang="en-US" altLang="ko-KR" sz="3200">
                <a:ea typeface="맑은 고딕"/>
              </a:rPr>
              <a:t>-</a:t>
            </a:r>
            <a:r>
              <a:rPr lang="ko-KR" sz="3200">
                <a:ea typeface="맑은 고딕"/>
              </a:rPr>
              <a:t> 게임 </a:t>
            </a:r>
            <a:r>
              <a:rPr lang="ko-KR" altLang="en-US" sz="3200">
                <a:ea typeface="맑은 고딕"/>
              </a:rPr>
              <a:t>플레이</a:t>
            </a:r>
          </a:p>
        </p:txBody>
      </p:sp>
      <p:pic>
        <p:nvPicPr>
          <p:cNvPr id="10" name="내용 개체 틀 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DFF789-98FD-0B8B-E20C-91C873890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805" y="1344172"/>
            <a:ext cx="3948952" cy="3020948"/>
          </a:xfrm>
          <a:prstGeom prst="rect">
            <a:avLst/>
          </a:prstGeom>
          <a:noFill/>
        </p:spPr>
      </p:pic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C39463-8F3E-AA0D-3E70-5396F401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25" y="1192306"/>
            <a:ext cx="3678301" cy="3955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419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DF0B3-FF72-9FB6-0989-5960459CC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15BA9-EDE8-C605-2F1E-022CBEB5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ea typeface="맑은 고딕"/>
              </a:rPr>
              <a:t>QT </a:t>
            </a:r>
            <a:r>
              <a:rPr lang="ko-KR" altLang="en-US" err="1">
                <a:ea typeface="맑은 고딕"/>
              </a:rPr>
              <a:t>Event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Handling</a:t>
            </a:r>
            <a:r>
              <a:rPr lang="ko-KR" altLang="en-US">
                <a:ea typeface="맑은 고딕"/>
              </a:rPr>
              <a:t> 1 : </a:t>
            </a:r>
            <a:r>
              <a:rPr lang="ko-KR" altLang="en-US" err="1">
                <a:ea typeface="맑은 고딕"/>
              </a:rPr>
              <a:t>Override</a:t>
            </a:r>
            <a:r>
              <a:rPr lang="ko-KR" altLang="en-US">
                <a:ea typeface="맑은 고딕"/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2B690-C53D-3A17-1E93-8EB2D61C3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83" tIns="9042" rIns="18083" bIns="9042" rtlCol="0" anchor="t">
            <a:noAutofit/>
          </a:bodyPr>
          <a:lstStyle/>
          <a:p>
            <a:r>
              <a:rPr lang="ko-KR" sz="1800" b="1">
                <a:latin typeface="Malgun Gothic"/>
                <a:ea typeface="Malgun Gothic"/>
              </a:rPr>
              <a:t>기본적인 </a:t>
            </a:r>
            <a:r>
              <a:rPr lang="en-US" sz="1800" b="1">
                <a:latin typeface="Malgun Gothic"/>
                <a:ea typeface="Malgun Gothic"/>
              </a:rPr>
              <a:t>event</a:t>
            </a:r>
            <a:r>
              <a:rPr lang="ko-KR" sz="1800" b="1" err="1">
                <a:latin typeface="Malgun Gothic"/>
                <a:ea typeface="Malgun Gothic"/>
              </a:rPr>
              <a:t>에</a:t>
            </a:r>
            <a:r>
              <a:rPr lang="ko-KR" sz="1800" b="1">
                <a:latin typeface="Malgun Gothic"/>
                <a:ea typeface="Malgun Gothic"/>
              </a:rPr>
              <a:t> 대한 </a:t>
            </a:r>
            <a:r>
              <a:rPr lang="en-US" sz="1800" b="1">
                <a:latin typeface="Malgun Gothic"/>
                <a:ea typeface="Malgun Gothic"/>
              </a:rPr>
              <a:t>handling</a:t>
            </a:r>
            <a:r>
              <a:rPr lang="ko-KR" sz="1800" b="1">
                <a:latin typeface="Malgun Gothic"/>
                <a:ea typeface="Malgun Gothic"/>
              </a:rPr>
              <a:t> 정의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터치(</a:t>
            </a:r>
            <a:r>
              <a:rPr lang="ko-KR" sz="1600" err="1">
                <a:latin typeface="Malgun Gothic"/>
                <a:ea typeface="Malgun Gothic"/>
              </a:rPr>
              <a:t>touchEvent</a:t>
            </a:r>
            <a:r>
              <a:rPr lang="ko-KR" sz="1600">
                <a:latin typeface="Malgun Gothic"/>
                <a:ea typeface="Malgun Gothic"/>
              </a:rPr>
              <a:t>), 위젯 크기조정(</a:t>
            </a:r>
            <a:r>
              <a:rPr lang="ko-KR" sz="1600" err="1">
                <a:latin typeface="Malgun Gothic"/>
                <a:ea typeface="Malgun Gothic"/>
              </a:rPr>
              <a:t>resizeEvent</a:t>
            </a:r>
            <a:r>
              <a:rPr lang="ko-KR" sz="1600">
                <a:latin typeface="Malgun Gothic"/>
                <a:ea typeface="Malgun Gothic"/>
              </a:rPr>
              <a:t>), 그리기(</a:t>
            </a:r>
            <a:r>
              <a:rPr lang="ko-KR" sz="1600" err="1">
                <a:latin typeface="Malgun Gothic"/>
                <a:ea typeface="Malgun Gothic"/>
              </a:rPr>
              <a:t>paintEvent</a:t>
            </a:r>
            <a:r>
              <a:rPr lang="ko-KR" sz="1600">
                <a:latin typeface="Malgun Gothic"/>
                <a:ea typeface="Malgun Gothic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각 </a:t>
            </a:r>
            <a:r>
              <a:rPr lang="ko-KR" sz="1600" err="1">
                <a:latin typeface="Malgun Gothic"/>
                <a:ea typeface="Malgun Gothic"/>
              </a:rPr>
              <a:t>window에서</a:t>
            </a:r>
            <a:r>
              <a:rPr lang="ko-KR" sz="1600">
                <a:latin typeface="Malgun Gothic"/>
                <a:ea typeface="Malgun Gothic"/>
              </a:rPr>
              <a:t> </a:t>
            </a:r>
            <a:r>
              <a:rPr lang="ko-KR" sz="1600" err="1">
                <a:latin typeface="Malgun Gothic"/>
                <a:ea typeface="Malgun Gothic"/>
              </a:rPr>
              <a:t>override하여</a:t>
            </a:r>
            <a:r>
              <a:rPr lang="ko-KR" sz="1600">
                <a:latin typeface="Malgun Gothic"/>
                <a:ea typeface="Malgun Gothic"/>
              </a:rPr>
              <a:t> 다르게 동작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600">
              <a:latin typeface="Malgun Gothic"/>
              <a:ea typeface="Malgun Gothic"/>
            </a:endParaRPr>
          </a:p>
          <a:p>
            <a:r>
              <a:rPr lang="en-US" sz="1800" b="1" err="1">
                <a:latin typeface="Malgun Gothic"/>
                <a:ea typeface="Malgun Gothic"/>
              </a:rPr>
              <a:t>touchEvent</a:t>
            </a:r>
            <a:r>
              <a:rPr lang="en-US" sz="1800" b="1">
                <a:latin typeface="Malgun Gothic"/>
                <a:ea typeface="Malgun Gothic"/>
              </a:rPr>
              <a:t>,</a:t>
            </a:r>
            <a:r>
              <a:rPr lang="ko-KR" sz="1800" b="1">
                <a:latin typeface="Malgun Gothic"/>
                <a:ea typeface="Malgun Gothic"/>
              </a:rPr>
              <a:t> </a:t>
            </a:r>
            <a:r>
              <a:rPr lang="en-US" sz="1800" b="1" err="1">
                <a:latin typeface="Malgun Gothic"/>
                <a:ea typeface="Malgun Gothic"/>
              </a:rPr>
              <a:t>paintEvent</a:t>
            </a:r>
            <a:endParaRPr lang="ko-KR" sz="1800" b="1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좌표가 업데이트될 때마다 경로를 저장하고 </a:t>
            </a:r>
            <a:r>
              <a:rPr lang="en-US" sz="1600">
                <a:latin typeface="Malgun Gothic"/>
                <a:ea typeface="Malgun Gothic"/>
              </a:rPr>
              <a:t>(touch)</a:t>
            </a:r>
            <a:endParaRPr lang="ko-KR" sz="1600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실시간으로 화면에 그리도록 함 </a:t>
            </a:r>
            <a:r>
              <a:rPr lang="en-US" sz="1600">
                <a:latin typeface="Malgun Gothic"/>
                <a:ea typeface="Malgun Gothic"/>
              </a:rPr>
              <a:t>(paint)</a:t>
            </a:r>
            <a:endParaRPr lang="ko-KR" sz="1600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>
                <a:latin typeface="Malgun Gothic"/>
                <a:ea typeface="Malgun Gothic"/>
                <a:cs typeface="+mn-lt"/>
              </a:rPr>
              <a:t>도전자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widget에서는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touch로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그려지지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않음</a:t>
            </a:r>
            <a:endParaRPr lang="en-US" sz="1600">
              <a:latin typeface="Malgun Gothic"/>
              <a:ea typeface="Malgun Gothic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altLang="ko-KR" sz="1800" b="1">
              <a:latin typeface="Malgun Gothic"/>
              <a:ea typeface="LG Smart_H Regular"/>
              <a:cs typeface="+mn-lt"/>
            </a:endParaRPr>
          </a:p>
          <a:p>
            <a:r>
              <a:rPr lang="en-US" sz="1800" b="1" err="1">
                <a:latin typeface="Malgun Gothic"/>
                <a:ea typeface="Malgun Gothic"/>
                <a:cs typeface="+mn-lt"/>
              </a:rPr>
              <a:t>resizeEvent</a:t>
            </a:r>
            <a:endParaRPr lang="ko-KR" altLang="en-US" sz="1800" b="1">
              <a:latin typeface="Malgun Gothic"/>
              <a:ea typeface="Malgun Gothic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>
                <a:latin typeface="Malgun Gothic"/>
                <a:ea typeface="Malgun Gothic"/>
                <a:cs typeface="+mn-lt"/>
              </a:rPr>
              <a:t>따로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생성된</a:t>
            </a:r>
            <a:r>
              <a:rPr lang="en-US" sz="1600">
                <a:latin typeface="Malgun Gothic"/>
                <a:ea typeface="Malgun Gothic"/>
                <a:cs typeface="+mn-lt"/>
              </a:rPr>
              <a:t> drawing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widget을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latin typeface="Malgun Gothic"/>
                <a:ea typeface="Malgun Gothic"/>
                <a:cs typeface="+mn-lt"/>
              </a:rPr>
              <a:t>동적으로</a:t>
            </a:r>
            <a:r>
              <a:rPr lang="en-US" sz="1600">
                <a:latin typeface="Malgun Gothic"/>
                <a:ea typeface="Malgun Gothic"/>
                <a:cs typeface="+mn-lt"/>
              </a:rPr>
              <a:t> resize</a:t>
            </a:r>
            <a:endParaRPr lang="en-US" sz="1600">
              <a:latin typeface="Malgun Gothic"/>
              <a:ea typeface="Malgun Gothic"/>
            </a:endParaRPr>
          </a:p>
          <a:p>
            <a:endParaRPr lang="en-US" altLang="ko-KR" b="1">
              <a:latin typeface="Malgun Gothic"/>
              <a:ea typeface="맑은 고딕"/>
            </a:endParaRPr>
          </a:p>
          <a:p>
            <a:endParaRPr lang="ko-KR" b="1">
              <a:latin typeface="Malgun Gothic"/>
              <a:ea typeface="Malgun Gothic"/>
            </a:endParaRPr>
          </a:p>
          <a:p>
            <a:endParaRPr lang="ko-KR" altLang="en-US" b="1">
              <a:latin typeface="Malgun Gothic"/>
              <a:ea typeface="Malgun Gothic"/>
            </a:endParaRPr>
          </a:p>
        </p:txBody>
      </p:sp>
      <p:pic>
        <p:nvPicPr>
          <p:cNvPr id="5" name="그림 4" descr="텍스트, 전자제품, 컴퓨터, 케이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B3B90D-90B9-CB26-A1A4-3643DF07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7" t="20882" r="10463" b="7692"/>
          <a:stretch>
            <a:fillRect/>
          </a:stretch>
        </p:blipFill>
        <p:spPr>
          <a:xfrm>
            <a:off x="5859625" y="1892787"/>
            <a:ext cx="2865230" cy="192231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412D322-D335-2DE0-B280-C4309E99606C}"/>
              </a:ext>
            </a:extLst>
          </p:cNvPr>
          <p:cNvCxnSpPr/>
          <p:nvPr/>
        </p:nvCxnSpPr>
        <p:spPr>
          <a:xfrm flipH="1" flipV="1">
            <a:off x="7747009" y="3309018"/>
            <a:ext cx="187158" cy="1004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CC8BD9-F5C1-7FC6-92CE-B12B6BA099BF}"/>
              </a:ext>
            </a:extLst>
          </p:cNvPr>
          <p:cNvSpPr txBox="1"/>
          <p:nvPr/>
        </p:nvSpPr>
        <p:spPr>
          <a:xfrm>
            <a:off x="7538574" y="4266196"/>
            <a:ext cx="88563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500" b="1" err="1">
                <a:latin typeface="Malgun Gothic"/>
                <a:ea typeface="Malgun Gothic"/>
              </a:rPr>
              <a:t>resize</a:t>
            </a:r>
            <a:endParaRPr lang="ko-KR" altLang="en-US" sz="1500" b="1">
              <a:latin typeface="Malgun Gothic"/>
              <a:ea typeface="Malgun Gothic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6172136-9D7C-E7D0-87F9-6438318EF384}"/>
              </a:ext>
            </a:extLst>
          </p:cNvPr>
          <p:cNvCxnSpPr>
            <a:cxnSpLocks/>
          </p:cNvCxnSpPr>
          <p:nvPr/>
        </p:nvCxnSpPr>
        <p:spPr>
          <a:xfrm flipV="1">
            <a:off x="6633467" y="3030460"/>
            <a:ext cx="214313" cy="119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E0B39E-1B05-0C55-B963-F838244B6716}"/>
              </a:ext>
            </a:extLst>
          </p:cNvPr>
          <p:cNvSpPr txBox="1"/>
          <p:nvPr/>
        </p:nvSpPr>
        <p:spPr>
          <a:xfrm>
            <a:off x="6194322" y="4254215"/>
            <a:ext cx="77778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500" b="1" err="1">
                <a:latin typeface="Malgun Gothic"/>
                <a:ea typeface="Malgun Gothic"/>
              </a:rPr>
              <a:t>touch,paint</a:t>
            </a:r>
            <a:endParaRPr lang="ko-KR" altLang="en-US" sz="1500" b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8049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3F916-829C-4C71-1624-D1BC2986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4ADEA-46AF-2F79-ACA0-E0713F27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QT </a:t>
            </a:r>
            <a:r>
              <a:rPr lang="ko-KR" altLang="en-US" err="1">
                <a:ea typeface="맑은 고딕"/>
              </a:rPr>
              <a:t>Event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Handling</a:t>
            </a:r>
            <a:r>
              <a:rPr lang="ko-KR" altLang="en-US">
                <a:ea typeface="맑은 고딕"/>
              </a:rPr>
              <a:t> 2 : QT </a:t>
            </a:r>
            <a:r>
              <a:rPr lang="ko-KR" altLang="en-US" err="1">
                <a:ea typeface="맑은 고딕"/>
              </a:rPr>
              <a:t>Library</a:t>
            </a:r>
            <a:r>
              <a:rPr lang="ko-KR" altLang="en-US">
                <a:ea typeface="맑은 고딕"/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73312-9718-7CF1-C246-3B9D2B08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83" tIns="9042" rIns="18083" bIns="9042" rtlCol="0" anchor="t">
            <a:normAutofit/>
          </a:bodyPr>
          <a:lstStyle/>
          <a:p>
            <a:r>
              <a:rPr lang="en-US" altLang="ko-KR" sz="1800" b="1">
                <a:latin typeface="Malgun Gothic"/>
                <a:ea typeface="LG Smart_H Regular"/>
              </a:rPr>
              <a:t>Signal, SLOT</a:t>
            </a:r>
            <a:endParaRPr lang="ko-KR" altLang="en-US" sz="1800" b="1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비동기 호출을 가능하게 하는 </a:t>
            </a:r>
            <a:r>
              <a:rPr lang="ko-KR" sz="1600" err="1">
                <a:latin typeface="Malgun Gothic"/>
                <a:ea typeface="Malgun Gothic"/>
              </a:rPr>
              <a:t>Qt</a:t>
            </a:r>
            <a:r>
              <a:rPr lang="ko-KR" sz="1600">
                <a:latin typeface="Malgun Gothic"/>
                <a:ea typeface="Malgun Gothic"/>
              </a:rPr>
              <a:t> </a:t>
            </a:r>
            <a:r>
              <a:rPr lang="ko-KR" sz="1600" err="1">
                <a:latin typeface="Malgun Gothic"/>
                <a:ea typeface="Malgun Gothic"/>
              </a:rPr>
              <a:t>Library</a:t>
            </a:r>
            <a:r>
              <a:rPr lang="ko-KR" altLang="en-US" sz="1600">
                <a:latin typeface="Malgun Gothic"/>
                <a:ea typeface="Malgun Gothic"/>
              </a:rPr>
              <a:t> </a:t>
            </a:r>
            <a:r>
              <a:rPr lang="ko-KR" sz="1600">
                <a:latin typeface="Malgun Gothic"/>
                <a:ea typeface="Malgun Gothic"/>
              </a:rPr>
              <a:t>함수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600">
                <a:latin typeface="Malgun Gothic"/>
                <a:ea typeface="LG Smart_H Regular"/>
              </a:rPr>
              <a:t>Button</a:t>
            </a:r>
            <a:r>
              <a:rPr lang="ko-KR" sz="1600" err="1">
                <a:latin typeface="Malgun Gothic"/>
                <a:ea typeface="Malgun Gothic"/>
              </a:rPr>
              <a:t>에</a:t>
            </a:r>
            <a:r>
              <a:rPr lang="ko-KR" sz="1600">
                <a:latin typeface="Malgun Gothic"/>
                <a:ea typeface="Malgun Gothic"/>
              </a:rPr>
              <a:t> 대한 동작 </a:t>
            </a:r>
            <a:br>
              <a:rPr lang="ko-KR" sz="1600">
                <a:latin typeface="Malgun Gothic"/>
                <a:ea typeface="Malgun Gothic"/>
              </a:rPr>
            </a:br>
            <a:r>
              <a:rPr lang="ko-KR" sz="1600">
                <a:latin typeface="Malgun Gothic"/>
                <a:ea typeface="Malgun Gothic"/>
              </a:rPr>
              <a:t>(</a:t>
            </a:r>
            <a:r>
              <a:rPr lang="ko-KR" sz="1600" err="1">
                <a:latin typeface="Malgun Gothic"/>
                <a:ea typeface="Malgun Gothic"/>
              </a:rPr>
              <a:t>backToMain</a:t>
            </a:r>
            <a:r>
              <a:rPr lang="ko-KR" sz="1600">
                <a:latin typeface="Malgun Gothic"/>
                <a:ea typeface="Malgun Gothic"/>
              </a:rPr>
              <a:t> -&gt; </a:t>
            </a:r>
            <a:r>
              <a:rPr lang="ko-KR" sz="1600" err="1">
                <a:latin typeface="Malgun Gothic"/>
                <a:ea typeface="Malgun Gothic"/>
              </a:rPr>
              <a:t>backToMainRequested</a:t>
            </a:r>
            <a:r>
              <a:rPr lang="ko-KR" sz="1600">
                <a:latin typeface="Malgun Gothic"/>
                <a:ea typeface="Malgun Gothic"/>
              </a:rPr>
              <a:t>)</a:t>
            </a:r>
          </a:p>
          <a:p>
            <a:pPr marL="90170" lvl="1" indent="0">
              <a:buNone/>
            </a:pPr>
            <a:endParaRPr lang="ko-KR" sz="1800">
              <a:latin typeface="Malgun Gothic"/>
              <a:ea typeface="Malgun Gothic"/>
            </a:endParaRPr>
          </a:p>
          <a:p>
            <a:r>
              <a:rPr lang="en-US" altLang="ko-KR" sz="1800" b="1" err="1">
                <a:latin typeface="Malgun Gothic"/>
                <a:ea typeface="LG Smart_H Regular"/>
              </a:rPr>
              <a:t>invokeMethod</a:t>
            </a:r>
            <a:endParaRPr lang="ko-KR" altLang="en-US" sz="1800" b="1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 err="1">
                <a:latin typeface="Malgun Gothic"/>
                <a:ea typeface="Malgun Gothic"/>
              </a:rPr>
              <a:t>Signal</a:t>
            </a:r>
            <a:r>
              <a:rPr lang="ko-KR" sz="1600">
                <a:latin typeface="Malgun Gothic"/>
                <a:ea typeface="Malgun Gothic"/>
              </a:rPr>
              <a:t> 없이 </a:t>
            </a:r>
            <a:r>
              <a:rPr lang="ko-KR" sz="1600" err="1">
                <a:latin typeface="Malgun Gothic"/>
                <a:ea typeface="Malgun Gothic"/>
              </a:rPr>
              <a:t>SLOT을</a:t>
            </a:r>
            <a:r>
              <a:rPr lang="ko-KR" sz="1600">
                <a:latin typeface="Malgun Gothic"/>
                <a:ea typeface="Malgun Gothic"/>
              </a:rPr>
              <a:t> 비동기 호출할 때 사용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서버 &lt;-&gt; 클라이언트 간 패킷을 받았을 때, </a:t>
            </a:r>
            <a:br>
              <a:rPr lang="ko-KR" sz="1600">
                <a:latin typeface="Malgun Gothic"/>
                <a:ea typeface="Malgun Gothic"/>
              </a:rPr>
            </a:br>
            <a:r>
              <a:rPr lang="ko-KR" sz="1600" err="1">
                <a:latin typeface="Malgun Gothic"/>
                <a:ea typeface="Malgun Gothic"/>
              </a:rPr>
              <a:t>packet</a:t>
            </a:r>
            <a:r>
              <a:rPr lang="ko-KR" sz="1600">
                <a:latin typeface="Malgun Gothic"/>
                <a:ea typeface="Malgun Gothic"/>
              </a:rPr>
              <a:t> </a:t>
            </a:r>
            <a:r>
              <a:rPr lang="ko-KR" sz="1600" err="1">
                <a:latin typeface="Malgun Gothic"/>
                <a:ea typeface="Malgun Gothic"/>
              </a:rPr>
              <a:t>type에</a:t>
            </a:r>
            <a:r>
              <a:rPr lang="ko-KR" sz="1600">
                <a:latin typeface="Malgun Gothic"/>
                <a:ea typeface="Malgun Gothic"/>
              </a:rPr>
              <a:t> 따라 </a:t>
            </a:r>
            <a:r>
              <a:rPr lang="ko-KR" sz="1600" err="1">
                <a:latin typeface="Malgun Gothic"/>
                <a:ea typeface="Malgun Gothic"/>
              </a:rPr>
              <a:t>SLOT을</a:t>
            </a:r>
            <a:r>
              <a:rPr lang="ko-KR" sz="1600">
                <a:latin typeface="Malgun Gothic"/>
                <a:ea typeface="Malgun Gothic"/>
              </a:rPr>
              <a:t> 호출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>
                <a:latin typeface="Malgun Gothic"/>
                <a:ea typeface="Malgun Gothic"/>
              </a:rPr>
              <a:t>타이머 구현</a:t>
            </a:r>
          </a:p>
          <a:p>
            <a:endParaRPr lang="ko-KR" altLang="en-US" b="1">
              <a:latin typeface="Malgun Gothic"/>
              <a:ea typeface="Malgun Gothic"/>
            </a:endParaRPr>
          </a:p>
        </p:txBody>
      </p:sp>
      <p:pic>
        <p:nvPicPr>
          <p:cNvPr id="4" name="그림 3" descr="PlantUML diagram">
            <a:extLst>
              <a:ext uri="{FF2B5EF4-FFF2-40B4-BE49-F238E27FC236}">
                <a16:creationId xmlns:a16="http://schemas.microsoft.com/office/drawing/2014/main" id="{49C6D5B0-AA2B-A611-0777-5EB8C3B3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15" y="1904752"/>
            <a:ext cx="3703439" cy="28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78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3F916-829C-4C71-1624-D1BC2986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4ADEA-46AF-2F79-ACA0-E0713F27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기술</a:t>
            </a:r>
            <a:r>
              <a:rPr lang="en-US" altLang="ko-KR" dirty="0"/>
              <a:t>: UI</a:t>
            </a:r>
            <a:r>
              <a:rPr lang="ko-KR" altLang="en-US" dirty="0"/>
              <a:t>별 구성 및 역할 분리</a:t>
            </a:r>
          </a:p>
        </p:txBody>
      </p:sp>
      <p:pic>
        <p:nvPicPr>
          <p:cNvPr id="5" name="그림 4" descr="전자제품, 텍스트, 케이블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9BECF8-ADC0-FBFC-1AA1-6DAA374ADE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41261" r="26829" b="13396"/>
          <a:stretch>
            <a:fillRect/>
          </a:stretch>
        </p:blipFill>
        <p:spPr>
          <a:xfrm>
            <a:off x="451411" y="2394911"/>
            <a:ext cx="2446381" cy="1442411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CDFFAC4-EAD1-5228-42C3-A45379243EC2}"/>
              </a:ext>
            </a:extLst>
          </p:cNvPr>
          <p:cNvCxnSpPr>
            <a:cxnSpLocks/>
            <a:stCxn id="5" idx="3"/>
            <a:endCxn id="60" idx="1"/>
          </p:cNvCxnSpPr>
          <p:nvPr/>
        </p:nvCxnSpPr>
        <p:spPr>
          <a:xfrm flipV="1">
            <a:off x="2897791" y="2136295"/>
            <a:ext cx="535658" cy="97982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545E042-4D2D-4582-4122-23CD0D25DB53}"/>
              </a:ext>
            </a:extLst>
          </p:cNvPr>
          <p:cNvCxnSpPr>
            <a:cxnSpLocks/>
            <a:stCxn id="5" idx="3"/>
            <a:endCxn id="59" idx="1"/>
          </p:cNvCxnSpPr>
          <p:nvPr/>
        </p:nvCxnSpPr>
        <p:spPr>
          <a:xfrm>
            <a:off x="2897792" y="3116116"/>
            <a:ext cx="535657" cy="9593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39BB43D-0238-10B5-7DF2-9D2EC29FEB6C}"/>
              </a:ext>
            </a:extLst>
          </p:cNvPr>
          <p:cNvGrpSpPr/>
          <p:nvPr/>
        </p:nvGrpSpPr>
        <p:grpSpPr>
          <a:xfrm>
            <a:off x="343950" y="3921147"/>
            <a:ext cx="2661304" cy="923485"/>
            <a:chOff x="511073" y="4683612"/>
            <a:chExt cx="3548405" cy="12313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0C8444-7BFB-AA96-04BC-EF7871F86038}"/>
                </a:ext>
              </a:extLst>
            </p:cNvPr>
            <p:cNvSpPr txBox="1"/>
            <p:nvPr/>
          </p:nvSpPr>
          <p:spPr>
            <a:xfrm>
              <a:off x="511073" y="5145484"/>
              <a:ext cx="35484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+mj-ea"/>
                  <a:ea typeface="+mj-ea"/>
                </a:rPr>
                <a:t>클라이언트가 </a:t>
              </a:r>
              <a:r>
                <a:rPr lang="en-US" altLang="ko-KR" sz="1050" dirty="0">
                  <a:latin typeface="+mj-ea"/>
                  <a:ea typeface="+mj-ea"/>
                </a:rPr>
                <a:t>2</a:t>
              </a:r>
              <a:r>
                <a:rPr lang="ko-KR" altLang="en-US" sz="1050" dirty="0">
                  <a:latin typeface="+mj-ea"/>
                  <a:ea typeface="+mj-ea"/>
                </a:rPr>
                <a:t>인</a:t>
              </a:r>
              <a:r>
                <a:rPr lang="en-US" altLang="ko-KR" sz="1050" dirty="0">
                  <a:latin typeface="+mj-ea"/>
                  <a:ea typeface="+mj-ea"/>
                </a:rPr>
                <a:t>/3</a:t>
              </a:r>
              <a:r>
                <a:rPr lang="ko-KR" altLang="en-US" sz="1050" dirty="0">
                  <a:latin typeface="+mj-ea"/>
                  <a:ea typeface="+mj-ea"/>
                </a:rPr>
                <a:t>인 모드를 선택</a:t>
              </a:r>
              <a:endParaRPr lang="en-US" altLang="ko-KR" sz="1050" dirty="0">
                <a:latin typeface="+mj-ea"/>
                <a:ea typeface="+mj-ea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+mj-ea"/>
                  <a:ea typeface="+mj-ea"/>
                </a:rPr>
                <a:t>접속 대기</a:t>
              </a:r>
              <a:r>
                <a:rPr lang="en-US" altLang="ko-KR" sz="1050" dirty="0">
                  <a:latin typeface="+mj-ea"/>
                  <a:ea typeface="+mj-ea"/>
                </a:rPr>
                <a:t>/</a:t>
              </a:r>
              <a:r>
                <a:rPr lang="ko-KR" altLang="en-US" sz="1050" dirty="0">
                  <a:latin typeface="+mj-ea"/>
                  <a:ea typeface="+mj-ea"/>
                </a:rPr>
                <a:t>진행 상태 표시</a:t>
              </a:r>
              <a:endParaRPr lang="en-US" altLang="ko-KR" sz="1050" dirty="0">
                <a:latin typeface="+mj-ea"/>
                <a:ea typeface="+mj-ea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+mj-ea"/>
                  <a:ea typeface="+mj-ea"/>
                </a:rPr>
                <a:t>게임 진행 화면으로 진입하는 역할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F04958-F4E2-0A85-81C5-0E92F8089DE4}"/>
                </a:ext>
              </a:extLst>
            </p:cNvPr>
            <p:cNvSpPr txBox="1"/>
            <p:nvPr/>
          </p:nvSpPr>
          <p:spPr>
            <a:xfrm>
              <a:off x="511073" y="4683612"/>
              <a:ext cx="3548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rgbClr val="031D38"/>
                  </a:solidFill>
                  <a:latin typeface="+mj-ea"/>
                  <a:ea typeface="+mj-ea"/>
                </a:rPr>
                <a:t>Main </a:t>
              </a:r>
              <a:r>
                <a:rPr lang="ko-KR" altLang="en-US" sz="1500" b="1" dirty="0">
                  <a:solidFill>
                    <a:srgbClr val="031D38"/>
                  </a:solidFill>
                  <a:latin typeface="+mj-ea"/>
                  <a:ea typeface="+mj-ea"/>
                </a:rPr>
                <a:t>화면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F95AF9-CE91-6C90-AC01-D3792484531A}"/>
              </a:ext>
            </a:extLst>
          </p:cNvPr>
          <p:cNvSpPr txBox="1"/>
          <p:nvPr/>
        </p:nvSpPr>
        <p:spPr>
          <a:xfrm>
            <a:off x="6112491" y="1666888"/>
            <a:ext cx="266130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Drawer(</a:t>
            </a:r>
            <a:r>
              <a:rPr lang="ko-KR" altLang="en-US" sz="1050" dirty="0">
                <a:latin typeface="+mj-ea"/>
                <a:ea typeface="+mj-ea"/>
              </a:rPr>
              <a:t>출제자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r>
              <a:rPr lang="ko-KR" altLang="en-US" sz="1050" dirty="0">
                <a:latin typeface="+mj-ea"/>
                <a:ea typeface="+mj-ea"/>
              </a:rPr>
              <a:t>가 </a:t>
            </a:r>
            <a:r>
              <a:rPr lang="ko-KR" altLang="en-US" sz="1050" b="1" dirty="0">
                <a:latin typeface="+mj-ea"/>
                <a:ea typeface="+mj-ea"/>
              </a:rPr>
              <a:t>단어를 입력</a:t>
            </a:r>
            <a:r>
              <a:rPr lang="ko-KR" altLang="en-US" sz="1050" dirty="0">
                <a:latin typeface="+mj-ea"/>
                <a:ea typeface="+mj-ea"/>
              </a:rPr>
              <a:t>하고 그림을 그림 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j-ea"/>
                <a:ea typeface="+mj-ea"/>
              </a:rPr>
              <a:t>그리기 도구 모듈 제공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j-ea"/>
                <a:ea typeface="+mj-ea"/>
              </a:rPr>
              <a:t>Draw widget</a:t>
            </a:r>
            <a:r>
              <a:rPr lang="ko-KR" altLang="en-US" sz="1050" dirty="0">
                <a:latin typeface="+mj-ea"/>
                <a:ea typeface="+mj-ea"/>
              </a:rPr>
              <a:t>에 입력된 좌표를 서버에 송신하고 서버는 </a:t>
            </a:r>
            <a:r>
              <a:rPr lang="en-US" altLang="ko-KR" sz="1050" dirty="0">
                <a:latin typeface="+mj-ea"/>
                <a:ea typeface="+mj-ea"/>
              </a:rPr>
              <a:t>Guesser</a:t>
            </a:r>
            <a:r>
              <a:rPr lang="ko-KR" altLang="en-US" sz="1050" dirty="0">
                <a:latin typeface="+mj-ea"/>
                <a:ea typeface="+mj-ea"/>
              </a:rPr>
              <a:t>에게 전달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latin typeface="+mj-ea"/>
                <a:ea typeface="+mj-ea"/>
              </a:rPr>
              <a:t>점수판</a:t>
            </a:r>
            <a:r>
              <a:rPr lang="en-US" altLang="ko-KR" sz="1050" dirty="0">
                <a:latin typeface="+mj-ea"/>
                <a:ea typeface="+mj-ea"/>
              </a:rPr>
              <a:t>,</a:t>
            </a:r>
            <a:r>
              <a:rPr lang="ko-KR" altLang="en-US" sz="1050" dirty="0">
                <a:latin typeface="+mj-ea"/>
                <a:ea typeface="+mj-ea"/>
              </a:rPr>
              <a:t>라운드</a:t>
            </a:r>
            <a:r>
              <a:rPr lang="en-US" altLang="ko-KR" sz="1050" dirty="0">
                <a:latin typeface="+mj-ea"/>
                <a:ea typeface="+mj-ea"/>
              </a:rPr>
              <a:t>,</a:t>
            </a:r>
            <a:r>
              <a:rPr lang="ko-KR" altLang="en-US" sz="1050" dirty="0">
                <a:latin typeface="+mj-ea"/>
                <a:ea typeface="+mj-ea"/>
              </a:rPr>
              <a:t>타이머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채팅</a:t>
            </a:r>
            <a:r>
              <a:rPr lang="en-US" altLang="ko-KR" sz="1050" dirty="0">
                <a:latin typeface="+mj-ea"/>
                <a:ea typeface="+mj-ea"/>
              </a:rPr>
              <a:t> </a:t>
            </a:r>
            <a:r>
              <a:rPr lang="ko-KR" altLang="en-US" sz="1050" dirty="0">
                <a:latin typeface="+mj-ea"/>
                <a:ea typeface="+mj-ea"/>
              </a:rPr>
              <a:t>등 게임 주요 진행 컨트롤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DA5AA4-11F4-3262-2778-362502F6E52F}"/>
              </a:ext>
            </a:extLst>
          </p:cNvPr>
          <p:cNvSpPr txBox="1"/>
          <p:nvPr/>
        </p:nvSpPr>
        <p:spPr>
          <a:xfrm>
            <a:off x="6692023" y="1307421"/>
            <a:ext cx="15022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31D38"/>
                </a:solidFill>
                <a:latin typeface="+mj-ea"/>
                <a:ea typeface="+mj-ea"/>
              </a:rPr>
              <a:t>Drawer </a:t>
            </a:r>
            <a:r>
              <a:rPr lang="ko-KR" altLang="en-US" sz="1500" b="1" dirty="0">
                <a:solidFill>
                  <a:srgbClr val="031D38"/>
                </a:solidFill>
                <a:latin typeface="+mj-ea"/>
                <a:ea typeface="+mj-ea"/>
              </a:rPr>
              <a:t>화면</a:t>
            </a:r>
          </a:p>
        </p:txBody>
      </p:sp>
      <p:pic>
        <p:nvPicPr>
          <p:cNvPr id="59" name="그림 58" descr="텍스트, 전자제품, 케이블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B234E0-DCE7-4B85-745F-FC427A6C0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1" t="20647" r="15226" b="19377"/>
          <a:stretch>
            <a:fillRect/>
          </a:stretch>
        </p:blipFill>
        <p:spPr>
          <a:xfrm>
            <a:off x="3433449" y="3284150"/>
            <a:ext cx="2572394" cy="1582616"/>
          </a:xfrm>
          <a:prstGeom prst="rect">
            <a:avLst/>
          </a:prstGeom>
        </p:spPr>
      </p:pic>
      <p:pic>
        <p:nvPicPr>
          <p:cNvPr id="60" name="그림 59" descr="텍스트, 전자제품, 전자 공학, 케이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E2B741-5A52-DEBA-0717-362757BDEC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t="25921" r="15665" b="23090"/>
          <a:stretch>
            <a:fillRect/>
          </a:stretch>
        </p:blipFill>
        <p:spPr>
          <a:xfrm>
            <a:off x="3433449" y="1331265"/>
            <a:ext cx="2572394" cy="161005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F2CF318-8880-A91B-94E3-6B96B0B5F46A}"/>
              </a:ext>
            </a:extLst>
          </p:cNvPr>
          <p:cNvSpPr txBox="1"/>
          <p:nvPr/>
        </p:nvSpPr>
        <p:spPr>
          <a:xfrm>
            <a:off x="6112491" y="3838323"/>
            <a:ext cx="2661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j-ea"/>
                <a:ea typeface="+mj-ea"/>
              </a:rPr>
              <a:t>그림을 보고 퀴즈 </a:t>
            </a:r>
            <a:r>
              <a:rPr lang="ko-KR" altLang="en-US" sz="1050" b="1" dirty="0">
                <a:latin typeface="+mj-ea"/>
                <a:ea typeface="+mj-ea"/>
              </a:rPr>
              <a:t>정답을 맞추는 </a:t>
            </a:r>
            <a:r>
              <a:rPr lang="ko-KR" altLang="en-US" sz="1050" dirty="0">
                <a:latin typeface="+mj-ea"/>
                <a:ea typeface="+mj-ea"/>
              </a:rPr>
              <a:t>화면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j-ea"/>
                <a:ea typeface="+mj-ea"/>
              </a:rPr>
              <a:t>서버로부터 받은 좌표를 화면에 표시</a:t>
            </a:r>
            <a:endParaRPr lang="en-US" altLang="ko-KR" sz="1050" dirty="0">
              <a:latin typeface="+mj-ea"/>
              <a:ea typeface="+mj-ea"/>
            </a:endParaRPr>
          </a:p>
          <a:p>
            <a:pPr marL="214313" indent="-214313" latinLnBrk="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latin typeface="+mj-ea"/>
                <a:ea typeface="+mj-ea"/>
              </a:rPr>
              <a:t>점수판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라운드</a:t>
            </a:r>
            <a:r>
              <a:rPr lang="en-US" altLang="ko-KR" sz="1050" dirty="0">
                <a:latin typeface="+mj-ea"/>
                <a:ea typeface="+mj-ea"/>
              </a:rPr>
              <a:t>. </a:t>
            </a:r>
            <a:r>
              <a:rPr lang="ko-KR" altLang="en-US" sz="1050" dirty="0">
                <a:latin typeface="+mj-ea"/>
                <a:ea typeface="+mj-ea"/>
              </a:rPr>
              <a:t>타이머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채팅 등 게임 주요 진행 컨트롤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1D12D3-F458-2B79-A0A6-25F27F89F8C5}"/>
              </a:ext>
            </a:extLst>
          </p:cNvPr>
          <p:cNvSpPr txBox="1"/>
          <p:nvPr/>
        </p:nvSpPr>
        <p:spPr>
          <a:xfrm>
            <a:off x="6692023" y="3537240"/>
            <a:ext cx="15022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31D38"/>
                </a:solidFill>
                <a:latin typeface="+mj-ea"/>
                <a:ea typeface="+mj-ea"/>
              </a:rPr>
              <a:t>Guesser </a:t>
            </a:r>
            <a:r>
              <a:rPr lang="ko-KR" altLang="en-US" sz="1500" b="1" dirty="0">
                <a:solidFill>
                  <a:srgbClr val="031D38"/>
                </a:solidFill>
                <a:latin typeface="+mj-ea"/>
                <a:ea typeface="+mj-ea"/>
              </a:rPr>
              <a:t>화면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1282DC-1734-8563-8D21-A7429C5FFFE7}"/>
              </a:ext>
            </a:extLst>
          </p:cNvPr>
          <p:cNvSpPr txBox="1"/>
          <p:nvPr/>
        </p:nvSpPr>
        <p:spPr>
          <a:xfrm>
            <a:off x="398087" y="1377394"/>
            <a:ext cx="2553029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788" b="1" dirty="0">
                <a:solidFill>
                  <a:srgbClr val="031D38"/>
                </a:solidFill>
                <a:latin typeface="+mj-ea"/>
                <a:ea typeface="+mj-ea"/>
              </a:rPr>
              <a:t>첫 라운드 </a:t>
            </a:r>
            <a:b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</a:rPr>
            </a:b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서버에서 랜덤하게 </a:t>
            </a: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Drawer/Guesser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역할 배정 </a:t>
            </a:r>
            <a:endParaRPr lang="en-US" altLang="ko-KR" sz="750" b="1" dirty="0">
              <a:solidFill>
                <a:srgbClr val="031D38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latinLnBrk="0">
              <a:lnSpc>
                <a:spcPct val="110000"/>
              </a:lnSpc>
            </a:pPr>
            <a:endParaRPr lang="en-US" altLang="ko-KR" sz="750" b="1" dirty="0">
              <a:solidFill>
                <a:srgbClr val="031D38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128588" indent="-128588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788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두번째 라운드 이후 </a:t>
            </a:r>
            <a:b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</a:b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정답을 맞춘 클라이언트</a:t>
            </a: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혹은 맞춘 사람이 없다면 기존의 클라이언트가 다음 라운드의 </a:t>
            </a:r>
            <a:r>
              <a:rPr lang="en-US" altLang="ko-KR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Drawer </a:t>
            </a:r>
            <a:r>
              <a:rPr lang="ko-KR" altLang="en-US" sz="750" b="1" dirty="0">
                <a:solidFill>
                  <a:srgbClr val="031D38"/>
                </a:solidFill>
                <a:latin typeface="+mj-ea"/>
                <a:ea typeface="+mj-ea"/>
                <a:sym typeface="Wingdings" panose="05000000000000000000" pitchFamily="2" charset="2"/>
              </a:rPr>
              <a:t>배정</a:t>
            </a:r>
            <a:endParaRPr lang="ko-KR" altLang="en-US" sz="750" b="1" dirty="0">
              <a:solidFill>
                <a:srgbClr val="031D3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921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7880C-3F1F-D6C6-B2CF-951D82C0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부가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9CEDB-7433-A5DB-3B03-DF452BED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950" y="1352293"/>
            <a:ext cx="4131674" cy="3559647"/>
          </a:xfrm>
        </p:spPr>
        <p:txBody>
          <a:bodyPr>
            <a:normAutofit/>
          </a:bodyPr>
          <a:lstStyle/>
          <a:p>
            <a:r>
              <a:rPr lang="ko-KR" altLang="en-US" sz="1350" b="1" dirty="0"/>
              <a:t>실시간 채팅 지원 </a:t>
            </a:r>
            <a:endParaRPr lang="en-US" altLang="ko-KR" sz="1350" b="1" dirty="0"/>
          </a:p>
          <a:p>
            <a:pPr lvl="1"/>
            <a:r>
              <a:rPr lang="ko-KR" altLang="en-US" sz="1200" dirty="0"/>
              <a:t>모든 클라이언트 간 채팅 메시지 </a:t>
            </a:r>
            <a:r>
              <a:rPr lang="en-US" altLang="ko-KR" sz="1200" dirty="0"/>
              <a:t>UI </a:t>
            </a:r>
            <a:r>
              <a:rPr lang="ko-KR" altLang="en-US" sz="1200" dirty="0"/>
              <a:t>제공</a:t>
            </a:r>
            <a:endParaRPr lang="en-US" altLang="ko-KR" sz="1200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ko-KR" altLang="en-US" sz="1200" dirty="0"/>
              <a:t>정답과 무관한 소통 가능</a:t>
            </a:r>
            <a:endParaRPr lang="en-US" altLang="ko-KR" sz="1200" dirty="0"/>
          </a:p>
          <a:p>
            <a:r>
              <a:rPr lang="ko-KR" altLang="en-US" sz="1350" b="1" dirty="0" err="1"/>
              <a:t>점수판</a:t>
            </a:r>
            <a:r>
              <a:rPr lang="ko-KR" altLang="en-US" sz="1350" b="1" dirty="0"/>
              <a:t> 실시간 업데이트</a:t>
            </a:r>
            <a:endParaRPr lang="en-US" altLang="ko-KR" sz="1350" b="1" dirty="0"/>
          </a:p>
          <a:p>
            <a:pPr lvl="1"/>
            <a:r>
              <a:rPr lang="ko-KR" altLang="en-US" sz="1200" dirty="0"/>
              <a:t>각 라운드</a:t>
            </a:r>
            <a:r>
              <a:rPr lang="en-US" altLang="ko-KR" sz="1200" dirty="0"/>
              <a:t>/</a:t>
            </a:r>
            <a:r>
              <a:rPr lang="ko-KR" altLang="en-US" sz="1200" dirty="0"/>
              <a:t>이벤트 후 </a:t>
            </a:r>
            <a:r>
              <a:rPr lang="ko-KR" altLang="en-US" sz="1200" dirty="0" err="1"/>
              <a:t>점수판</a:t>
            </a:r>
            <a:r>
              <a:rPr lang="ko-KR" altLang="en-US" sz="1200" dirty="0"/>
              <a:t> 자동 갱신</a:t>
            </a:r>
            <a:endParaRPr lang="en-US" altLang="ko-KR" sz="1200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ko-KR" altLang="en-US" sz="1200" dirty="0"/>
              <a:t>모든 라운드 종료 후</a:t>
            </a:r>
            <a:r>
              <a:rPr lang="en-US" altLang="ko-KR" sz="1200" dirty="0"/>
              <a:t>, </a:t>
            </a:r>
            <a:r>
              <a:rPr lang="ko-KR" altLang="en-US" sz="1200" dirty="0"/>
              <a:t>클라이언트별 최종 결과 출력</a:t>
            </a:r>
            <a:endParaRPr lang="en-US" altLang="ko-KR" sz="1200" dirty="0"/>
          </a:p>
          <a:p>
            <a:r>
              <a:rPr lang="ko-KR" altLang="en-US" sz="1350" b="1" dirty="0"/>
              <a:t>게임 접속 관리</a:t>
            </a:r>
            <a:endParaRPr lang="en-US" altLang="ko-KR" sz="1350" b="1" dirty="0"/>
          </a:p>
          <a:p>
            <a:pPr lvl="1"/>
            <a:r>
              <a:rPr lang="ko-KR" altLang="en-US" sz="1200" dirty="0"/>
              <a:t>인원초과</a:t>
            </a:r>
            <a:r>
              <a:rPr lang="en-US" altLang="ko-KR" sz="1200" dirty="0"/>
              <a:t>/</a:t>
            </a:r>
            <a:r>
              <a:rPr lang="ko-KR" altLang="en-US" sz="1200" dirty="0" err="1"/>
              <a:t>게임방</a:t>
            </a:r>
            <a:r>
              <a:rPr lang="ko-KR" altLang="en-US" sz="1200" dirty="0"/>
              <a:t> 이미 생성 시 경고 </a:t>
            </a:r>
            <a:r>
              <a:rPr lang="ko-KR" altLang="en-US" sz="1200"/>
              <a:t>메시지 </a:t>
            </a:r>
            <a:br>
              <a:rPr lang="en-US" altLang="ko-KR" sz="1200" dirty="0"/>
            </a:br>
            <a:r>
              <a:rPr lang="ko-KR" altLang="en-US" sz="1200"/>
              <a:t>팝업</a:t>
            </a:r>
            <a:endParaRPr lang="en-US" altLang="ko-KR" sz="1200" dirty="0"/>
          </a:p>
          <a:p>
            <a:pPr lvl="1"/>
            <a:r>
              <a:rPr lang="ko-KR" altLang="en-US" sz="1200" dirty="0"/>
              <a:t>플레이어가 퇴장</a:t>
            </a:r>
            <a:r>
              <a:rPr lang="en-US" altLang="ko-KR" sz="1200" dirty="0"/>
              <a:t> </a:t>
            </a:r>
            <a:r>
              <a:rPr lang="ko-KR" altLang="en-US" sz="1200" dirty="0"/>
              <a:t>시 </a:t>
            </a:r>
            <a:r>
              <a:rPr lang="en-US" altLang="ko-KR" sz="1200" dirty="0"/>
              <a:t>UI </a:t>
            </a:r>
            <a:r>
              <a:rPr lang="ko-KR" altLang="en-US" sz="1200" dirty="0"/>
              <a:t>상태 갱신 </a:t>
            </a:r>
            <a:endParaRPr lang="en-US" altLang="ko-KR" sz="1200" dirty="0"/>
          </a:p>
          <a:p>
            <a:endParaRPr lang="ko-KR" altLang="en-US" sz="135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EEC71BB-61DB-5DDD-3905-78A5C678A95C}"/>
              </a:ext>
            </a:extLst>
          </p:cNvPr>
          <p:cNvSpPr txBox="1">
            <a:spLocks/>
          </p:cNvSpPr>
          <p:nvPr/>
        </p:nvSpPr>
        <p:spPr>
          <a:xfrm>
            <a:off x="4572000" y="1352294"/>
            <a:ext cx="4066679" cy="355964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1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50" b="1" dirty="0"/>
              <a:t>라운드별 타이머 관리 </a:t>
            </a:r>
            <a:endParaRPr lang="en-US" altLang="ko-KR" sz="1350" b="1" dirty="0"/>
          </a:p>
          <a:p>
            <a:pPr lvl="1"/>
            <a:r>
              <a:rPr lang="ko-KR" altLang="en-US" sz="1200" dirty="0"/>
              <a:t>라운드별 남은 시간 표시</a:t>
            </a:r>
            <a:r>
              <a:rPr lang="en-US" altLang="ko-KR" sz="1200" dirty="0"/>
              <a:t>(</a:t>
            </a:r>
            <a:r>
              <a:rPr lang="ko-KR" altLang="en-US" sz="1200" dirty="0"/>
              <a:t>카운트 다운</a:t>
            </a:r>
            <a:r>
              <a:rPr lang="en-US" altLang="ko-KR" sz="1200" dirty="0"/>
              <a:t>)</a:t>
            </a:r>
          </a:p>
          <a:p>
            <a:pPr lvl="1">
              <a:spcAft>
                <a:spcPts val="1200"/>
              </a:spcAft>
            </a:pPr>
            <a:r>
              <a:rPr lang="en-US" altLang="ko-KR" sz="1200" dirty="0"/>
              <a:t>10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임박시</a:t>
            </a:r>
            <a:r>
              <a:rPr lang="ko-KR" altLang="en-US" sz="1200" dirty="0"/>
              <a:t> 타이머 색상 변경 및 플래시 처리</a:t>
            </a:r>
            <a:endParaRPr lang="en-US" altLang="ko-KR" sz="1200" dirty="0"/>
          </a:p>
          <a:p>
            <a:r>
              <a:rPr lang="en-US" altLang="ko-KR" sz="1350" b="1" dirty="0"/>
              <a:t>Guesser </a:t>
            </a:r>
            <a:r>
              <a:rPr lang="ko-KR" altLang="en-US" sz="1350" b="1" dirty="0"/>
              <a:t>측 힌트 제공 </a:t>
            </a:r>
            <a:endParaRPr lang="en-US" altLang="ko-KR" sz="1350" b="1" dirty="0"/>
          </a:p>
          <a:p>
            <a:pPr lvl="1"/>
            <a:r>
              <a:rPr lang="en-US" altLang="ko-KR" sz="1200" dirty="0"/>
              <a:t>10</a:t>
            </a:r>
            <a:r>
              <a:rPr lang="ko-KR" altLang="en-US" sz="1200" dirty="0"/>
              <a:t>초 임박 시 정답 첫 글자와 문자 길이 힌트 제공</a:t>
            </a:r>
            <a:endParaRPr lang="en-US" altLang="ko-KR" sz="1200" dirty="0"/>
          </a:p>
          <a:p>
            <a:pPr lvl="1">
              <a:spcAft>
                <a:spcPts val="1200"/>
              </a:spcAft>
            </a:pPr>
            <a:r>
              <a:rPr lang="ko-KR" altLang="en-US" sz="1200" dirty="0"/>
              <a:t>터치</a:t>
            </a:r>
            <a:r>
              <a:rPr lang="en-US" altLang="ko-KR" sz="1200" dirty="0"/>
              <a:t>/</a:t>
            </a:r>
            <a:r>
              <a:rPr lang="ko-KR" altLang="en-US" sz="1200" dirty="0"/>
              <a:t>클릭으로 힌트 일시적으로 노출 가능</a:t>
            </a:r>
            <a:endParaRPr lang="en-US" altLang="ko-KR" sz="1200" dirty="0"/>
          </a:p>
          <a:p>
            <a:r>
              <a:rPr lang="en-US" altLang="ko-KR" sz="1350" b="1" dirty="0"/>
              <a:t>Drawer </a:t>
            </a:r>
            <a:r>
              <a:rPr lang="ko-KR" altLang="en-US" sz="1350" b="1" dirty="0"/>
              <a:t>단어 입력 다이얼로그 </a:t>
            </a:r>
            <a:endParaRPr lang="en-US" altLang="ko-KR" sz="1350" b="1" dirty="0"/>
          </a:p>
          <a:p>
            <a:pPr lvl="1"/>
            <a:r>
              <a:rPr lang="en-US" altLang="ko-KR" sz="1200" dirty="0"/>
              <a:t>Drawer</a:t>
            </a:r>
            <a:r>
              <a:rPr lang="ko-KR" altLang="en-US" sz="1200" dirty="0"/>
              <a:t>에게 단어 예시 랜덤하게 제공</a:t>
            </a:r>
            <a:endParaRPr lang="en-US" altLang="ko-KR" sz="1200" dirty="0"/>
          </a:p>
          <a:p>
            <a:pPr lvl="1">
              <a:spcAft>
                <a:spcPts val="1200"/>
              </a:spcAft>
            </a:pPr>
            <a:r>
              <a:rPr lang="ko-KR" altLang="en-US" sz="1200" dirty="0"/>
              <a:t>자신이 출제하고 싶은 단어 자유롭게 입력 가능</a:t>
            </a:r>
            <a:endParaRPr lang="en-US" altLang="ko-KR" sz="1050" dirty="0"/>
          </a:p>
          <a:p>
            <a:r>
              <a:rPr lang="ko-KR" altLang="en-US" sz="1350" b="1" dirty="0"/>
              <a:t>유연한 게임 관리를 위한 </a:t>
            </a:r>
            <a:r>
              <a:rPr lang="en-US" altLang="ko-KR" sz="1350" b="1" dirty="0"/>
              <a:t>Disable </a:t>
            </a:r>
            <a:r>
              <a:rPr lang="ko-KR" altLang="en-US" sz="1350" b="1" dirty="0"/>
              <a:t>처리</a:t>
            </a:r>
            <a:endParaRPr lang="en-US" altLang="ko-KR" sz="1350" b="1" dirty="0"/>
          </a:p>
          <a:p>
            <a:pPr lvl="1"/>
            <a:r>
              <a:rPr lang="en-US" altLang="ko-KR" sz="1050" dirty="0"/>
              <a:t>Timeout/Correct</a:t>
            </a:r>
            <a:r>
              <a:rPr lang="ko-KR" altLang="en-US" sz="1050" dirty="0"/>
              <a:t> 등의 상황에서 </a:t>
            </a:r>
            <a:r>
              <a:rPr lang="en-US" altLang="ko-KR" sz="1050" dirty="0"/>
              <a:t>Enter </a:t>
            </a:r>
            <a:r>
              <a:rPr lang="ko-KR" altLang="en-US" sz="1050" dirty="0"/>
              <a:t>키 비활성화</a:t>
            </a:r>
            <a:endParaRPr lang="en-US" altLang="ko-KR" sz="1050" dirty="0"/>
          </a:p>
          <a:p>
            <a:pPr lvl="1"/>
            <a:r>
              <a:rPr lang="en-US" altLang="ko-KR" sz="1050" dirty="0"/>
              <a:t>Guesser</a:t>
            </a:r>
            <a:r>
              <a:rPr lang="ko-KR" altLang="en-US" sz="1050" dirty="0"/>
              <a:t>의 정답창은</a:t>
            </a:r>
            <a:r>
              <a:rPr lang="en-US" altLang="ko-KR" sz="1050" dirty="0"/>
              <a:t>enter</a:t>
            </a:r>
            <a:r>
              <a:rPr lang="ko-KR" altLang="en-US" sz="1050" dirty="0"/>
              <a:t>키 입력 후 </a:t>
            </a:r>
            <a:r>
              <a:rPr lang="en-US" altLang="ko-KR" sz="1050" dirty="0"/>
              <a:t>clear </a:t>
            </a:r>
            <a:r>
              <a:rPr lang="ko-KR" altLang="en-US" sz="1050" dirty="0"/>
              <a:t>처리</a:t>
            </a:r>
            <a:endParaRPr lang="en-US" altLang="ko-KR" sz="1050" dirty="0"/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36" y="4036744"/>
            <a:ext cx="261613" cy="255855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37" y="2152649"/>
            <a:ext cx="336551" cy="336551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3" y="1097751"/>
            <a:ext cx="509084" cy="509084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553" y="3317960"/>
            <a:ext cx="300797" cy="300797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539" y="1177100"/>
            <a:ext cx="350386" cy="350386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705" y="3087331"/>
            <a:ext cx="296645" cy="296645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686" y="2190750"/>
            <a:ext cx="298450" cy="2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0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82533-8275-67C5-AAC8-CAB50EAE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결과 요약 및 기대 효과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55360A-4DC3-782D-BBEA-BD9B179C8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48" y="1192306"/>
            <a:ext cx="8172294" cy="39551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ko-KR" altLang="en-US" sz="2000" b="1">
                <a:ea typeface="맑은 고딕"/>
              </a:rPr>
              <a:t>디바이스 제어 및 커널 자원 활용​</a:t>
            </a:r>
            <a:endParaRPr lang="en-US" altLang="ko-KR" sz="20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맑은 고딕"/>
              </a:rPr>
              <a:t>자원 낭비 없이 커널 자원을 효율적으로 활용하여 하드웨어 제어의 유연성 및 안정성 확보</a:t>
            </a:r>
          </a:p>
          <a:p>
            <a:r>
              <a:rPr lang="ko-KR" altLang="en-US" sz="2000" b="1">
                <a:ea typeface="맑은 고딕"/>
              </a:rPr>
              <a:t>다중 클라이언트 간 데이터 동기화 </a:t>
            </a:r>
            <a:endParaRPr lang="en-US" altLang="ko-KR" sz="2000" b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맑은 고딕"/>
              </a:rPr>
              <a:t>클라이언트 수에 관계없이 모든 데이터 일관성 보장 </a:t>
            </a:r>
          </a:p>
          <a:p>
            <a:r>
              <a:rPr lang="ko-KR" altLang="en-US" sz="2000" b="1">
                <a:ea typeface="맑은 고딕"/>
              </a:rPr>
              <a:t>커널 최적화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600">
                <a:ea typeface="+mn-lt"/>
                <a:cs typeface="+mn-lt"/>
              </a:rPr>
              <a:t>1GB</a:t>
            </a:r>
            <a:r>
              <a:rPr lang="ko-KR" altLang="en-US" sz="1600">
                <a:ea typeface="+mn-lt"/>
                <a:cs typeface="+mn-lt"/>
              </a:rPr>
              <a:t> 인 현재 </a:t>
            </a:r>
            <a:r>
              <a:rPr lang="en-US" altLang="ko-KR" sz="1600">
                <a:ea typeface="+mn-lt"/>
                <a:cs typeface="+mn-lt"/>
              </a:rPr>
              <a:t>board </a:t>
            </a:r>
            <a:r>
              <a:rPr lang="ko-KR" altLang="en-US" sz="1600">
                <a:ea typeface="+mn-lt"/>
                <a:cs typeface="+mn-lt"/>
              </a:rPr>
              <a:t>에서 </a:t>
            </a:r>
            <a:r>
              <a:rPr lang="en-US" altLang="ko-KR" sz="1600">
                <a:ea typeface="+mn-lt"/>
                <a:cs typeface="+mn-lt"/>
              </a:rPr>
              <a:t>RAM runtime </a:t>
            </a:r>
            <a:r>
              <a:rPr lang="ko-KR" altLang="en-US" sz="1600">
                <a:ea typeface="+mn-lt"/>
                <a:cs typeface="+mn-lt"/>
              </a:rPr>
              <a:t>사용량 축소</a:t>
            </a:r>
            <a:r>
              <a:rPr lang="en-US" altLang="ko-KR" sz="1600">
                <a:ea typeface="+mn-lt"/>
                <a:cs typeface="+mn-lt"/>
              </a:rPr>
              <a:t>. App</a:t>
            </a:r>
            <a:r>
              <a:rPr lang="ko-KR" altLang="en-US" sz="1600">
                <a:ea typeface="+mn-lt"/>
                <a:cs typeface="+mn-lt"/>
              </a:rPr>
              <a:t>이 </a:t>
            </a:r>
            <a:r>
              <a:rPr lang="en-US" altLang="ko-KR" sz="1600">
                <a:ea typeface="+mn-lt"/>
                <a:cs typeface="+mn-lt"/>
              </a:rPr>
              <a:t>running </a:t>
            </a:r>
            <a:r>
              <a:rPr lang="ko-KR" altLang="en-US" sz="1600">
                <a:ea typeface="+mn-lt"/>
                <a:cs typeface="+mn-lt"/>
              </a:rPr>
              <a:t>할 수 있는 쾌적한 환경 제공</a:t>
            </a:r>
            <a:endParaRPr lang="en-US" altLang="ko-KR" sz="1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+mn-lt"/>
                <a:cs typeface="+mn-lt"/>
              </a:rPr>
              <a:t>부팅속도 개선</a:t>
            </a:r>
            <a:r>
              <a:rPr lang="en-US" altLang="ko-KR" sz="1600">
                <a:ea typeface="+mn-lt"/>
                <a:cs typeface="+mn-lt"/>
              </a:rPr>
              <a:t>.</a:t>
            </a:r>
          </a:p>
          <a:p>
            <a:r>
              <a:rPr lang="ko-KR" sz="1800" b="1">
                <a:ea typeface="+mn-lt"/>
                <a:cs typeface="+mn-lt"/>
              </a:rPr>
              <a:t>사용자에게 풍부한 경험 제공</a:t>
            </a:r>
            <a:endParaRPr lang="ko-KR" altLang="en-US" sz="1800" b="1">
              <a:ea typeface="+mn-lt"/>
              <a:cs typeface="+mn-lt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ko-KR" sz="1600">
                <a:ea typeface="+mn-lt"/>
                <a:cs typeface="+mn-lt"/>
              </a:rPr>
              <a:t>BGM / </a:t>
            </a:r>
            <a:r>
              <a:rPr lang="ko-KR" sz="1600" err="1">
                <a:ea typeface="+mn-lt"/>
                <a:cs typeface="+mn-lt"/>
              </a:rPr>
              <a:t>기믹</a:t>
            </a:r>
            <a:r>
              <a:rPr lang="ko-KR" sz="1600">
                <a:ea typeface="+mn-lt"/>
                <a:cs typeface="+mn-lt"/>
              </a:rPr>
              <a:t>(힌트, 타이머) / </a:t>
            </a:r>
            <a:r>
              <a:rPr lang="ko-KR" sz="1600" err="1">
                <a:ea typeface="+mn-lt"/>
                <a:cs typeface="+mn-lt"/>
              </a:rPr>
              <a:t>UI를</a:t>
            </a:r>
            <a:r>
              <a:rPr lang="ko-KR" sz="1600">
                <a:ea typeface="+mn-lt"/>
                <a:cs typeface="+mn-lt"/>
              </a:rPr>
              <a:t> 통해 </a:t>
            </a:r>
            <a:br>
              <a:rPr lang="ko-KR" altLang="en-US" sz="1600">
                <a:ea typeface="+mn-lt"/>
                <a:cs typeface="+mn-lt"/>
              </a:rPr>
            </a:br>
            <a:r>
              <a:rPr lang="ko-KR" sz="1600">
                <a:ea typeface="+mn-lt"/>
                <a:cs typeface="+mn-lt"/>
              </a:rPr>
              <a:t>추억의 게임 ‘</a:t>
            </a:r>
            <a:r>
              <a:rPr lang="ko-KR" sz="1600" err="1">
                <a:ea typeface="+mn-lt"/>
                <a:cs typeface="+mn-lt"/>
              </a:rPr>
              <a:t>캐치마인드’를</a:t>
            </a:r>
            <a:r>
              <a:rPr lang="ko-KR" sz="1600">
                <a:ea typeface="+mn-lt"/>
                <a:cs typeface="+mn-lt"/>
              </a:rPr>
              <a:t> 연상시켜 향수를 불러일으킴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ko-KR" sz="1600">
                <a:ea typeface="+mn-lt"/>
                <a:cs typeface="+mn-lt"/>
              </a:rPr>
              <a:t>LED, 효과음, 버튼 등을 통해 다양한 인터페이스를 제공하여 즐거운 경험을 선사</a:t>
            </a:r>
            <a:endParaRPr lang="ko-KR" altLang="en-US" sz="1600">
              <a:ea typeface="+mn-lt"/>
              <a:cs typeface="+mn-lt"/>
            </a:endParaRPr>
          </a:p>
          <a:p>
            <a:endParaRPr lang="ko-KR" sz="2000" b="1">
              <a:latin typeface="LG Smart_H Regular"/>
              <a:ea typeface="LG Smart_H Regular"/>
            </a:endParaRPr>
          </a:p>
          <a:p>
            <a:endParaRPr lang="ko-KR" altLang="en-US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2298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90E4A-F3D6-5D2C-AB4E-DE9E540A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A97182-A0F2-445C-1B62-2F873D07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83" tIns="9042" rIns="18083" bIns="9042" rtlCol="0" anchor="t">
            <a:normAutofit/>
          </a:bodyPr>
          <a:lstStyle/>
          <a:p>
            <a:pPr marL="90170" indent="-90170" fontAlgn="base">
              <a:buFont typeface="+mj-lt"/>
              <a:buAutoNum type="arabicPeriod"/>
            </a:pPr>
            <a:r>
              <a:rPr lang="ko-KR" altLang="en-US" b="1">
                <a:ea typeface="맑은 고딕"/>
              </a:rPr>
              <a:t>주제 및 개요</a:t>
            </a:r>
            <a:endParaRPr lang="en-US" altLang="ko-KR">
              <a:ea typeface="맑은 고딕"/>
            </a:endParaRPr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개발 목표 </a:t>
            </a:r>
            <a:endParaRPr lang="ko-KR" altLang="en-US" b="1">
              <a:ea typeface="맑은 고딕"/>
            </a:endParaRPr>
          </a:p>
          <a:p>
            <a:pPr marL="90170" indent="-90170" fontAlgn="base">
              <a:buFont typeface="+mj-lt"/>
              <a:buAutoNum type="arabicPeriod"/>
            </a:pPr>
            <a:r>
              <a:rPr lang="ko-KR" altLang="en-US" b="1">
                <a:ea typeface="맑은 고딕"/>
              </a:rPr>
              <a:t>시연 영상</a:t>
            </a:r>
            <a:endParaRPr lang="en-US" altLang="ko-KR" b="1"/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핵심 기술</a:t>
            </a:r>
            <a:r>
              <a:rPr lang="en-US" altLang="ko-KR" b="1">
                <a:ea typeface="맑은 고딕"/>
              </a:rPr>
              <a:t> </a:t>
            </a:r>
            <a:endParaRPr lang="ko-KR" altLang="en-US" b="1">
              <a:ea typeface="맑은 고딕"/>
            </a:endParaRPr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결과 요약 및 기대 효과</a:t>
            </a:r>
            <a:r>
              <a:rPr lang="en-US" altLang="ko-KR">
                <a:ea typeface="맑은 고딕"/>
              </a:rPr>
              <a:t>​</a:t>
            </a:r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향후 연구 과제</a:t>
            </a:r>
            <a:r>
              <a:rPr lang="en-US" altLang="ko-KR">
                <a:ea typeface="맑은 고딕"/>
              </a:rPr>
              <a:t>​</a:t>
            </a:r>
          </a:p>
          <a:p>
            <a:pPr marL="90170" indent="-90170" fontAlgn="base">
              <a:buFont typeface="+mj-lt"/>
              <a:buAutoNum type="arabicPeriod"/>
            </a:pPr>
            <a:r>
              <a:rPr lang="ko-KR" altLang="ko-KR" b="1">
                <a:ea typeface="맑은 고딕"/>
              </a:rPr>
              <a:t>프로젝트 수행 후기</a:t>
            </a:r>
            <a:r>
              <a:rPr lang="en-US" altLang="ko-KR">
                <a:ea typeface="맑은 고딕"/>
              </a:rPr>
              <a:t>​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3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6052D-0741-921D-3D1C-94B27B61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02641-7F3D-F69A-0260-9231E68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향후 연구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04DC1-5A16-D085-3D6F-929F1D129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</a:rPr>
              <a:t>화이트보드 성능 향상</a:t>
            </a:r>
          </a:p>
          <a:p>
            <a:r>
              <a:rPr lang="ko-KR" altLang="en-US" sz="1200">
                <a:latin typeface="Malgun Gothic"/>
                <a:ea typeface="Malgun Gothic"/>
              </a:rPr>
              <a:t>통신</a:t>
            </a:r>
            <a:r>
              <a:rPr lang="ko-KR" sz="1200">
                <a:latin typeface="Malgun Gothic"/>
                <a:ea typeface="Malgun Gothic"/>
              </a:rPr>
              <a:t> 좌표 데이터 전달 속도</a:t>
            </a:r>
            <a:r>
              <a:rPr lang="en-US" altLang="ko-KR" sz="1200">
                <a:latin typeface="Malgun Gothic"/>
                <a:ea typeface="Malgun Gothic"/>
              </a:rPr>
              <a:t>, </a:t>
            </a:r>
            <a:r>
              <a:rPr lang="en-US" altLang="ko-KR" sz="1200" err="1">
                <a:latin typeface="Malgun Gothic"/>
                <a:ea typeface="Malgun Gothic"/>
              </a:rPr>
              <a:t>화면에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en-US" altLang="ko-KR" sz="1200" err="1">
                <a:latin typeface="Malgun Gothic"/>
                <a:ea typeface="Malgun Gothic"/>
              </a:rPr>
              <a:t>그려지는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en-US" altLang="ko-KR" sz="1200" err="1">
                <a:latin typeface="Malgun Gothic"/>
                <a:ea typeface="Malgun Gothic"/>
              </a:rPr>
              <a:t>속도</a:t>
            </a:r>
            <a:r>
              <a:rPr lang="en-US" altLang="ko-KR" sz="1200">
                <a:latin typeface="Malgun Gothic"/>
                <a:ea typeface="Malgun Gothic"/>
              </a:rPr>
              <a:t> </a:t>
            </a:r>
            <a:r>
              <a:rPr lang="en-US" altLang="ko-KR" sz="1200" err="1">
                <a:latin typeface="Malgun Gothic"/>
                <a:ea typeface="Malgun Gothic"/>
              </a:rPr>
              <a:t>개선</a:t>
            </a:r>
            <a:endParaRPr lang="ko-KR" altLang="en-US" sz="1200" err="1">
              <a:latin typeface="Malgun Gothic"/>
              <a:ea typeface="Malgun Gothic"/>
            </a:endParaRPr>
          </a:p>
          <a:p>
            <a:endParaRPr lang="en-US" altLang="ko-KR" sz="800"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r>
              <a:rPr lang="ko-KR" altLang="en-US" sz="1800" b="1" err="1">
                <a:latin typeface="Malgun Gothic"/>
                <a:ea typeface="Malgun Gothic"/>
                <a:cs typeface="+mn-lt"/>
              </a:rPr>
              <a:t>H</a:t>
            </a:r>
            <a:r>
              <a:rPr lang="ko-KR" altLang="en-US" sz="1800" b="1">
                <a:latin typeface="Malgun Gothic"/>
                <a:ea typeface="Malgun Gothic"/>
                <a:cs typeface="+mn-lt"/>
              </a:rPr>
              <a:t>/</a:t>
            </a:r>
            <a:r>
              <a:rPr lang="ko-KR" altLang="en-US" sz="1800" b="1" err="1">
                <a:latin typeface="Malgun Gothic"/>
                <a:ea typeface="Malgun Gothic"/>
                <a:cs typeface="+mn-lt"/>
              </a:rPr>
              <a:t>W</a:t>
            </a:r>
            <a:r>
              <a:rPr lang="ko-KR" altLang="en-US" sz="1800" b="1">
                <a:latin typeface="Malgun Gothic"/>
                <a:ea typeface="Malgun Gothic"/>
                <a:cs typeface="+mn-lt"/>
              </a:rPr>
              <a:t> 관련 이슈 </a:t>
            </a:r>
          </a:p>
          <a:p>
            <a:r>
              <a:rPr lang="ko-KR" altLang="en-US" sz="1200">
                <a:latin typeface="Malgun Gothic"/>
                <a:ea typeface="Malgun Gothic"/>
              </a:rPr>
              <a:t>중복 터치 입력, 터치 중 보드 멈춤, 버튼 중복 입력, 리셋 근처 버튼(SW2) 누를 시 리셋 발생...</a:t>
            </a:r>
          </a:p>
          <a:p>
            <a:endParaRPr lang="ko-KR" altLang="en-US" sz="800"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  <a:cs typeface="+mn-lt"/>
              </a:rPr>
              <a:t>멀티 플레이 환경 개선</a:t>
            </a:r>
          </a:p>
          <a:p>
            <a:r>
              <a:rPr lang="en-US" altLang="ko-KR" sz="1200">
                <a:latin typeface="Malgun Gothic"/>
                <a:ea typeface="LG Smart_H Regular"/>
                <a:cs typeface="+mn-lt"/>
              </a:rPr>
              <a:t>4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인 이상 멀티 지원</a:t>
            </a:r>
            <a:r>
              <a:rPr lang="en-US" altLang="ko-KR" sz="1200">
                <a:latin typeface="Malgun Gothic"/>
                <a:ea typeface="LG Smart_H Regular"/>
                <a:cs typeface="+mn-lt"/>
              </a:rPr>
              <a:t>,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 게임 환경 설정 기능 제공</a:t>
            </a:r>
            <a:endParaRPr lang="ko-KR" altLang="en-US" sz="1200">
              <a:latin typeface="Malgun Gothic"/>
              <a:ea typeface="Malgun Gothic"/>
            </a:endParaRPr>
          </a:p>
          <a:p>
            <a:r>
              <a:rPr lang="ko-KR" altLang="en-US" sz="1200">
                <a:latin typeface="Malgun Gothic"/>
                <a:ea typeface="Malgun Gothic"/>
                <a:cs typeface="+mn-lt"/>
              </a:rPr>
              <a:t>원하는 대기실에 접속</a:t>
            </a:r>
            <a:r>
              <a:rPr lang="en-US" altLang="ko-KR" sz="1200">
                <a:latin typeface="Malgun Gothic"/>
                <a:ea typeface="LG Smart_H Regular"/>
                <a:cs typeface="+mn-lt"/>
              </a:rPr>
              <a:t>/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퇴장 기능 추가</a:t>
            </a:r>
            <a:endParaRPr lang="ko-KR" altLang="en-US" sz="1200">
              <a:latin typeface="Malgun Gothic"/>
              <a:ea typeface="Malgun Gothic"/>
            </a:endParaRPr>
          </a:p>
          <a:p>
            <a:endParaRPr lang="ko-KR" altLang="en-US" sz="800" b="1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</a:rPr>
              <a:t>게임 몰입 요소 추가</a:t>
            </a:r>
          </a:p>
          <a:p>
            <a:r>
              <a:rPr lang="ko-KR" altLang="en-US" sz="1200">
                <a:latin typeface="Malgun Gothic"/>
                <a:ea typeface="Malgun Gothic"/>
              </a:rPr>
              <a:t>되돌리기</a:t>
            </a:r>
            <a:r>
              <a:rPr lang="en-US" altLang="ko-KR" sz="1200">
                <a:latin typeface="Malgun Gothic"/>
                <a:ea typeface="LG Smart_H Regular"/>
              </a:rPr>
              <a:t>(CTRL+Z),</a:t>
            </a:r>
            <a:r>
              <a:rPr lang="ko-KR" altLang="en-US" sz="1200">
                <a:latin typeface="Malgun Gothic"/>
                <a:ea typeface="Malgun Gothic"/>
              </a:rPr>
              <a:t> 다양한 색상</a:t>
            </a:r>
            <a:r>
              <a:rPr lang="en-US" altLang="ko-KR" sz="1200">
                <a:latin typeface="Malgun Gothic"/>
                <a:ea typeface="LG Smart_H Regular"/>
              </a:rPr>
              <a:t>,</a:t>
            </a:r>
            <a:r>
              <a:rPr lang="ko-KR" altLang="en-US" sz="1200">
                <a:latin typeface="Malgun Gothic"/>
                <a:ea typeface="Malgun Gothic"/>
              </a:rPr>
              <a:t> 더 많은 펜촉 등 폭 넓은 편의성을 제공</a:t>
            </a:r>
          </a:p>
          <a:p>
            <a:r>
              <a:rPr lang="ko-KR" altLang="en-US" sz="1200">
                <a:latin typeface="Malgun Gothic"/>
                <a:ea typeface="Malgun Gothic"/>
              </a:rPr>
              <a:t>여러 모드 </a:t>
            </a:r>
            <a:r>
              <a:rPr lang="en-US" altLang="ko-KR" sz="1200">
                <a:latin typeface="Malgun Gothic"/>
                <a:ea typeface="LG Smart_H Regular"/>
              </a:rPr>
              <a:t>(</a:t>
            </a:r>
            <a:r>
              <a:rPr lang="en-US" altLang="ko-KR" sz="1200" err="1">
                <a:latin typeface="Malgun Gothic"/>
                <a:ea typeface="LG Smart_H Regular"/>
              </a:rPr>
              <a:t>주제</a:t>
            </a:r>
            <a:r>
              <a:rPr lang="en-US" altLang="ko-KR" sz="1200">
                <a:latin typeface="Malgun Gothic"/>
                <a:ea typeface="LG Smart_H Regular"/>
              </a:rPr>
              <a:t>/</a:t>
            </a:r>
            <a:r>
              <a:rPr lang="en-US" altLang="ko-KR" sz="1200" err="1">
                <a:latin typeface="Malgun Gothic"/>
                <a:ea typeface="LG Smart_H Regular"/>
              </a:rPr>
              <a:t>테마</a:t>
            </a:r>
            <a:r>
              <a:rPr lang="en-US" altLang="ko-KR" sz="1200">
                <a:latin typeface="Malgun Gothic"/>
                <a:ea typeface="LG Smart_H Regular"/>
              </a:rPr>
              <a:t> </a:t>
            </a:r>
            <a:r>
              <a:rPr lang="en-US" altLang="ko-KR" sz="1200" err="1">
                <a:latin typeface="Malgun Gothic"/>
                <a:ea typeface="LG Smart_H Regular"/>
              </a:rPr>
              <a:t>제시어</a:t>
            </a:r>
            <a:r>
              <a:rPr lang="en-US" altLang="ko-KR" sz="1200">
                <a:latin typeface="Malgun Gothic"/>
                <a:ea typeface="LG Smart_H Regular"/>
              </a:rPr>
              <a:t>,</a:t>
            </a:r>
            <a:r>
              <a:rPr lang="ko-KR" altLang="en-US" sz="1200">
                <a:latin typeface="Malgun Gothic"/>
                <a:ea typeface="Malgun Gothic"/>
              </a:rPr>
              <a:t> 한글 허용 등</a:t>
            </a:r>
            <a:r>
              <a:rPr lang="en-US" altLang="ko-KR" sz="1200">
                <a:latin typeface="Malgun Gothic"/>
                <a:ea typeface="LG Smart_H Regular"/>
              </a:rPr>
              <a:t>)</a:t>
            </a:r>
            <a:r>
              <a:rPr lang="ko-KR" altLang="en-US" sz="1200">
                <a:latin typeface="Malgun Gothic"/>
                <a:ea typeface="Malgun Gothic"/>
              </a:rPr>
              <a:t> 추가</a:t>
            </a:r>
          </a:p>
          <a:p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406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1B78A-0D6F-F2CD-9CD1-5BC1276F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7CAE-0BE0-5B4A-CE0C-6D0AF4A4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DDAC2-8C2F-34C2-E8B1-D04F3C9C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48" y="1668421"/>
            <a:ext cx="3993341" cy="31081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게임 내 BGM/효과음 적용 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체계적인 게임 로직 구현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신규 버전 커널 포팅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서버-클라이언트 관리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GPIO 제어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LED 및 커널 타이머 제어</a:t>
            </a:r>
          </a:p>
          <a:p>
            <a:endParaRPr lang="ko-KR" altLang="en-US" sz="1800">
              <a:ea typeface="맑은 고딕"/>
            </a:endParaRPr>
          </a:p>
          <a:p>
            <a:endParaRPr lang="ko-KR" altLang="en-US" sz="1800">
              <a:ea typeface="맑은 고딕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B6A1FCF-21B4-E395-6FF2-584397C5F865}"/>
              </a:ext>
            </a:extLst>
          </p:cNvPr>
          <p:cNvSpPr txBox="1">
            <a:spLocks/>
          </p:cNvSpPr>
          <p:nvPr/>
        </p:nvSpPr>
        <p:spPr>
          <a:xfrm>
            <a:off x="423111" y="1303591"/>
            <a:ext cx="3310830" cy="731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>
                <a:ea typeface="맑은 고딕"/>
              </a:rPr>
              <a:t>구현한 기능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E0B1E9A-578D-484D-B6AB-1E4B381243EE}"/>
              </a:ext>
            </a:extLst>
          </p:cNvPr>
          <p:cNvSpPr txBox="1">
            <a:spLocks/>
          </p:cNvSpPr>
          <p:nvPr/>
        </p:nvSpPr>
        <p:spPr>
          <a:xfrm>
            <a:off x="4970442" y="1303591"/>
            <a:ext cx="3310830" cy="731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>
                <a:ea typeface="맑은 고딕"/>
              </a:rPr>
              <a:t>교육 때 배운 내용​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072D9D7-C1C9-A2DF-F8FC-29977FA77A7E}"/>
              </a:ext>
            </a:extLst>
          </p:cNvPr>
          <p:cNvSpPr txBox="1">
            <a:spLocks/>
          </p:cNvSpPr>
          <p:nvPr/>
        </p:nvSpPr>
        <p:spPr>
          <a:xfrm>
            <a:off x="5012385" y="1668421"/>
            <a:ext cx="3678754" cy="31081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altLang="ko-KR" sz="1600">
                <a:ea typeface="맑은 고딕"/>
                <a:sym typeface="Wingdings" panose="05000000000000000000" pitchFamily="2" charset="2"/>
              </a:rPr>
              <a:t>ALSA </a:t>
            </a:r>
            <a:r>
              <a:rPr lang="en-US" altLang="ko-KR" sz="1600" err="1">
                <a:ea typeface="맑은 고딕"/>
                <a:sym typeface="Wingdings" panose="05000000000000000000" pitchFamily="2" charset="2"/>
              </a:rPr>
              <a:t>드라이버</a:t>
            </a:r>
            <a:r>
              <a:rPr lang="en-US" altLang="ko-KR" sz="1600">
                <a:ea typeface="맑은 고딕"/>
                <a:sym typeface="Wingdings" panose="05000000000000000000" pitchFamily="2" charset="2"/>
              </a:rPr>
              <a:t> </a:t>
            </a:r>
            <a:r>
              <a:rPr lang="en-US" altLang="ko-KR" sz="1600" err="1">
                <a:ea typeface="맑은 고딕"/>
                <a:sym typeface="Wingdings" panose="05000000000000000000" pitchFamily="2" charset="2"/>
              </a:rPr>
              <a:t>사용</a:t>
            </a:r>
            <a:endParaRPr lang="ko-KR" altLang="en-US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ea typeface="맑은 고딕"/>
              </a:rPr>
              <a:t>QT </a:t>
            </a:r>
            <a:r>
              <a:rPr lang="ko-KR" altLang="en-US" sz="1600" err="1">
                <a:ea typeface="맑은 고딕"/>
              </a:rPr>
              <a:t>Library</a:t>
            </a:r>
            <a:r>
              <a:rPr lang="ko-KR" altLang="en-US" sz="1600">
                <a:ea typeface="맑은 고딕"/>
              </a:rPr>
              <a:t>, </a:t>
            </a:r>
            <a:r>
              <a:rPr lang="ko-KR" altLang="en-US" sz="1600" err="1">
                <a:ea typeface="맑은 고딕"/>
              </a:rPr>
              <a:t>Signal</a:t>
            </a:r>
            <a:r>
              <a:rPr lang="ko-KR" altLang="en-US" sz="1600">
                <a:ea typeface="맑은 고딕"/>
              </a:rPr>
              <a:t>-SLOT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err="1">
                <a:ea typeface="맑은 고딕"/>
              </a:rPr>
              <a:t>커널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포팅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ea typeface="맑은 고딕"/>
              </a:rPr>
              <a:t>TCP </a:t>
            </a:r>
            <a:r>
              <a:rPr lang="en-US" altLang="ko-KR" sz="1600" err="1">
                <a:ea typeface="맑은 고딕"/>
              </a:rPr>
              <a:t>통신</a:t>
            </a:r>
            <a:r>
              <a:rPr lang="en-US" altLang="ko-KR" sz="1600">
                <a:ea typeface="맑은 고딕"/>
              </a:rPr>
              <a:t> 및 </a:t>
            </a:r>
            <a:r>
              <a:rPr lang="en-US" altLang="ko-KR" sz="1600" err="1">
                <a:ea typeface="맑은 고딕"/>
              </a:rPr>
              <a:t>커널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동기화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ea typeface="맑은 고딕"/>
              </a:rPr>
              <a:t>Key </a:t>
            </a:r>
            <a:r>
              <a:rPr lang="en-US" altLang="ko-KR" sz="1600" err="1">
                <a:ea typeface="맑은 고딕"/>
              </a:rPr>
              <a:t>인터럽트</a:t>
            </a:r>
            <a:r>
              <a:rPr lang="en-US" altLang="ko-KR" sz="1600">
                <a:ea typeface="맑은 고딕"/>
              </a:rPr>
              <a:t> / </a:t>
            </a:r>
            <a:r>
              <a:rPr lang="en-US" altLang="ko-KR" sz="1600" err="1">
                <a:ea typeface="맑은 고딕"/>
              </a:rPr>
              <a:t>Work_queue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사용</a:t>
            </a:r>
            <a:endParaRPr lang="en-US" altLang="ko-KR" sz="16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ea typeface="맑은 고딕"/>
              </a:rPr>
              <a:t>HW </a:t>
            </a:r>
            <a:r>
              <a:rPr lang="en-US" altLang="ko-KR" sz="1600" err="1">
                <a:ea typeface="맑은 고딕"/>
              </a:rPr>
              <a:t>인터페이스</a:t>
            </a:r>
            <a:r>
              <a:rPr lang="en-US" altLang="ko-KR" sz="1600">
                <a:ea typeface="맑은 고딕"/>
              </a:rPr>
              <a:t> 및 </a:t>
            </a:r>
            <a:r>
              <a:rPr lang="en-US" altLang="ko-KR" sz="1600" err="1">
                <a:ea typeface="맑은 고딕"/>
              </a:rPr>
              <a:t>커널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자원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활용</a:t>
            </a:r>
            <a:endParaRPr lang="en-US" altLang="ko-KR" sz="1600">
              <a:ea typeface="맑은 고딕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CC3A405-3205-CE66-4111-6A60C1CF80AB}"/>
              </a:ext>
            </a:extLst>
          </p:cNvPr>
          <p:cNvSpPr/>
          <p:nvPr/>
        </p:nvSpPr>
        <p:spPr>
          <a:xfrm>
            <a:off x="3869421" y="2904687"/>
            <a:ext cx="838899" cy="325073"/>
          </a:xfrm>
          <a:prstGeom prst="rightArrow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194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1B78A-0D6F-F2CD-9CD1-5BC1276F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7CAE-0BE0-5B4A-CE0C-6D0AF4A4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source directory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DDAC2-8C2F-34C2-E8B1-D04F3C9C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48" y="1668421"/>
            <a:ext cx="5937276" cy="31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1800" b="1" dirty="0">
                <a:ea typeface="맑은 고딕"/>
              </a:rPr>
              <a:t>Kernel source directory</a:t>
            </a:r>
          </a:p>
          <a:p>
            <a:pPr lvl="1"/>
            <a:r>
              <a:rPr lang="en-US" altLang="ko-KR" sz="1400" dirty="0">
                <a:ea typeface="맑은 고딕"/>
                <a:hlinkClick r:id="rId2"/>
              </a:rPr>
              <a:t>https://github.com/inniestar97/GreonGrimBoot</a:t>
            </a:r>
            <a:r>
              <a:rPr lang="en-US" altLang="ko-KR" sz="1400" dirty="0">
                <a:ea typeface="맑은 고딕"/>
              </a:rPr>
              <a:t> </a:t>
            </a:r>
          </a:p>
          <a:p>
            <a:r>
              <a:rPr lang="en-US" altLang="ko-KR" sz="1800" b="1" dirty="0">
                <a:ea typeface="맑은 고딕"/>
              </a:rPr>
              <a:t>QT source directory</a:t>
            </a:r>
          </a:p>
          <a:p>
            <a:pPr lvl="1"/>
            <a:r>
              <a:rPr lang="en-US" altLang="ko-KR" sz="1400" dirty="0">
                <a:ea typeface="맑은 고딕"/>
                <a:hlinkClick r:id="rId3"/>
              </a:rPr>
              <a:t>https://github.com/0112shpark/LG-bootcamp-girin-gurim</a:t>
            </a:r>
            <a:r>
              <a:rPr lang="en-US" altLang="ko-KR" sz="1400" dirty="0">
                <a:ea typeface="맑은 고딕"/>
              </a:rPr>
              <a:t> </a:t>
            </a:r>
            <a:endParaRPr lang="ko-KR" altLang="en-US" sz="1400" dirty="0">
              <a:ea typeface="맑은 고딕"/>
            </a:endParaRPr>
          </a:p>
          <a:p>
            <a:r>
              <a:rPr lang="en-US" altLang="ko-KR" sz="1800" b="1" dirty="0">
                <a:ea typeface="맑은 고딕"/>
              </a:rPr>
              <a:t>Server &amp; device control source directory</a:t>
            </a:r>
          </a:p>
          <a:p>
            <a:pPr lvl="1"/>
            <a:r>
              <a:rPr lang="en-US" altLang="ko-KR" sz="1400" dirty="0">
                <a:ea typeface="맑은 고딕"/>
                <a:hlinkClick r:id="rId4"/>
              </a:rPr>
              <a:t>https://github.com/sssss1031/bootcamp_sketch</a:t>
            </a: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6735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6BD2-692D-B5A3-7E20-74AAEE3D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주제 및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89388-B901-6679-5D01-CA092FB6FFAA}"/>
              </a:ext>
            </a:extLst>
          </p:cNvPr>
          <p:cNvSpPr txBox="1"/>
          <p:nvPr/>
        </p:nvSpPr>
        <p:spPr>
          <a:xfrm>
            <a:off x="444753" y="1223042"/>
            <a:ext cx="6906924" cy="3820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083" tIns="9042" rIns="18083" bIns="904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900" b="1">
                <a:latin typeface="Malgun Gothic"/>
                <a:ea typeface="Malgun Gothic"/>
              </a:rPr>
              <a:t>다 함께 그리는 게임을 만들어 보자</a:t>
            </a:r>
            <a:r>
              <a:rPr lang="en-US" sz="2900" b="1">
                <a:latin typeface="Malgun Gothic"/>
                <a:ea typeface="LG스마트체 Regular"/>
              </a:rPr>
              <a:t>!</a:t>
            </a:r>
          </a:p>
          <a:p>
            <a:endParaRPr lang="en-US" sz="2200" b="1">
              <a:latin typeface="Malgun Gothic"/>
              <a:ea typeface="LG Smart_H Regular"/>
            </a:endParaRPr>
          </a:p>
          <a:p>
            <a:r>
              <a:rPr lang="en-US" b="1" err="1">
                <a:latin typeface="Malgun Gothic"/>
                <a:ea typeface="LG Smart_H Regular"/>
              </a:rPr>
              <a:t>그림을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그리는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프로그램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개발</a:t>
            </a:r>
            <a:endParaRPr lang="en-US" b="1">
              <a:latin typeface="Malgun Gothic"/>
              <a:ea typeface="맑은 고딕"/>
            </a:endParaRPr>
          </a:p>
          <a:p>
            <a:r>
              <a:rPr lang="en-US" sz="1500">
                <a:latin typeface="Malgun Gothic"/>
                <a:ea typeface="LG Smart_H Regular"/>
              </a:rPr>
              <a:t>- </a:t>
            </a:r>
            <a:r>
              <a:rPr lang="en-US" sz="1400" err="1">
                <a:latin typeface="Malgun Gothic"/>
                <a:ea typeface="LG Smart_H Regular"/>
              </a:rPr>
              <a:t>종이에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펜으로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그림을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그리는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것과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유사한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기능을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목표로</a:t>
            </a:r>
            <a:r>
              <a:rPr lang="en-US" sz="1400">
                <a:latin typeface="Malgun Gothic"/>
                <a:ea typeface="LG Smart_H Regular"/>
              </a:rPr>
              <a:t> 함</a:t>
            </a:r>
            <a:endParaRPr lang="en-US" sz="1400">
              <a:latin typeface="Malgun Gothic"/>
              <a:ea typeface="맑은 고딕" panose="020F0502020204030204"/>
            </a:endParaRPr>
          </a:p>
          <a:p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현실에서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그리는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것처럼</a:t>
            </a:r>
            <a:r>
              <a:rPr lang="en-US" sz="1400">
                <a:latin typeface="Malgun Gothic"/>
                <a:ea typeface="LG Smart_H Regular"/>
              </a:rPr>
              <a:t>, </a:t>
            </a:r>
            <a:r>
              <a:rPr lang="en-US" sz="1400" err="1">
                <a:latin typeface="Malgun Gothic"/>
                <a:ea typeface="LG Smart_H Regular"/>
              </a:rPr>
              <a:t>색연필</a:t>
            </a:r>
            <a:r>
              <a:rPr lang="en-US" sz="1400">
                <a:latin typeface="Malgun Gothic"/>
                <a:ea typeface="LG Smart_H Regular"/>
              </a:rPr>
              <a:t> / </a:t>
            </a:r>
            <a:r>
              <a:rPr lang="en-US" sz="1400" err="1">
                <a:latin typeface="Malgun Gothic"/>
                <a:ea typeface="LG Smart_H Regular"/>
              </a:rPr>
              <a:t>지우개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등의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기능을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지원</a:t>
            </a:r>
            <a:endParaRPr lang="en-US" sz="1400">
              <a:latin typeface="Malgun Gothic"/>
              <a:ea typeface="맑은 고딕" panose="020F0502020204030204"/>
            </a:endParaRPr>
          </a:p>
          <a:p>
            <a:endParaRPr lang="en-US" sz="1500" b="1">
              <a:latin typeface="Malgun Gothic"/>
              <a:ea typeface="LG Smart_H Regular"/>
            </a:endParaRPr>
          </a:p>
          <a:p>
            <a:endParaRPr lang="en-US" sz="700" b="1">
              <a:latin typeface="Malgun Gothic"/>
              <a:ea typeface="LG Smart_H Regular"/>
            </a:endParaRPr>
          </a:p>
          <a:p>
            <a:r>
              <a:rPr lang="en-US" b="1" err="1">
                <a:latin typeface="Malgun Gothic"/>
                <a:ea typeface="LG Smart_H Regular"/>
              </a:rPr>
              <a:t>멀티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플레이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환경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구축</a:t>
            </a:r>
            <a:r>
              <a:rPr lang="en-US" b="1">
                <a:latin typeface="Malgun Gothic"/>
                <a:ea typeface="LG Smart_H Regular"/>
              </a:rPr>
              <a:t> </a:t>
            </a:r>
            <a:endParaRPr lang="en-US" b="1">
              <a:latin typeface="Malgun Gothic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- 혼자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노는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것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뿐만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아니라</a:t>
            </a:r>
            <a:r>
              <a:rPr lang="en-US" sz="1400">
                <a:latin typeface="Malgun Gothic"/>
                <a:ea typeface="LG Smart_H Regular"/>
              </a:rPr>
              <a:t>,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자기가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그린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그림이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무엇인지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맞히는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멀티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플레이를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목표로</a:t>
            </a:r>
            <a:r>
              <a:rPr lang="en-US" altLang="ko-KR" sz="1400">
                <a:latin typeface="Malgun Gothic"/>
                <a:ea typeface="LG Smart_H Regular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개발</a:t>
            </a:r>
            <a:endParaRPr lang="en-US" sz="1400">
              <a:latin typeface="맑은 고딕"/>
              <a:ea typeface="맑은 고딕"/>
            </a:endParaRPr>
          </a:p>
          <a:p>
            <a:endParaRPr lang="en-US" sz="700" b="1">
              <a:latin typeface="Malgun Gothic"/>
              <a:ea typeface="LG Smart_H Regular"/>
            </a:endParaRPr>
          </a:p>
          <a:p>
            <a:endParaRPr lang="en-US" sz="700" b="1">
              <a:latin typeface="Malgun Gothic"/>
              <a:ea typeface="LG Smart_H Regular"/>
            </a:endParaRPr>
          </a:p>
          <a:p>
            <a:r>
              <a:rPr lang="en-US" b="1" err="1">
                <a:latin typeface="Malgun Gothic"/>
                <a:ea typeface="LG Smart_H Regular"/>
              </a:rPr>
              <a:t>보드를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이용한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재미있는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게임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컨트롤러</a:t>
            </a:r>
            <a:r>
              <a:rPr lang="en-US" b="1">
                <a:latin typeface="Malgun Gothic"/>
                <a:ea typeface="LG Smart_H Regular"/>
              </a:rPr>
              <a:t> </a:t>
            </a:r>
            <a:r>
              <a:rPr lang="en-US" b="1" err="1">
                <a:latin typeface="Malgun Gothic"/>
                <a:ea typeface="LG Smart_H Regular"/>
              </a:rPr>
              <a:t>만들기</a:t>
            </a:r>
            <a:endParaRPr lang="en-US" b="1">
              <a:latin typeface="Malgun Gothic"/>
              <a:ea typeface="맑은 고딕"/>
            </a:endParaRPr>
          </a:p>
          <a:p>
            <a:pPr marL="120015" indent="-120015">
              <a:buFont typeface="Calibri"/>
              <a:buChar char="-"/>
            </a:pPr>
            <a:r>
              <a:rPr lang="en-US" sz="1400" err="1">
                <a:latin typeface="Malgun Gothic"/>
                <a:ea typeface="LG Smart_H Regular"/>
              </a:rPr>
              <a:t>다양한</a:t>
            </a:r>
            <a:r>
              <a:rPr lang="en-US" sz="1400">
                <a:latin typeface="Malgun Gothic"/>
                <a:ea typeface="LG Smart_H Regular"/>
              </a:rPr>
              <a:t> I/O </a:t>
            </a:r>
            <a:r>
              <a:rPr lang="en-US" sz="1400" err="1">
                <a:latin typeface="Malgun Gothic"/>
                <a:ea typeface="LG Smart_H Regular"/>
              </a:rPr>
              <a:t>장치를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활용하여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사용자에게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재밌고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풍부한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경험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제공</a:t>
            </a:r>
            <a:endParaRPr lang="en-US" sz="1400">
              <a:latin typeface="Malgun Gothic"/>
              <a:ea typeface="맑은 고딕" panose="020F0502020204030204"/>
            </a:endParaRPr>
          </a:p>
          <a:p>
            <a:r>
              <a:rPr lang="en-US" sz="1400">
                <a:latin typeface="Malgun Gothic"/>
                <a:ea typeface="LG Smart_H Regular"/>
              </a:rPr>
              <a:t> : </a:t>
            </a:r>
            <a:r>
              <a:rPr lang="en-US" sz="1400" err="1">
                <a:latin typeface="Malgun Gothic"/>
                <a:ea typeface="LG Smart_H Regular"/>
              </a:rPr>
              <a:t>지우개</a:t>
            </a:r>
            <a:r>
              <a:rPr lang="en-US" sz="1400">
                <a:latin typeface="Malgun Gothic"/>
                <a:ea typeface="LG Smart_H Regular"/>
              </a:rPr>
              <a:t>, 색 </a:t>
            </a:r>
            <a:r>
              <a:rPr lang="en-US" sz="1400" err="1">
                <a:latin typeface="Malgun Gothic"/>
                <a:ea typeface="LG Smart_H Regular"/>
              </a:rPr>
              <a:t>변경</a:t>
            </a:r>
            <a:r>
              <a:rPr lang="en-US" sz="1400">
                <a:latin typeface="Malgun Gothic"/>
                <a:ea typeface="LG Smart_H Regular"/>
              </a:rPr>
              <a:t>, LED </a:t>
            </a:r>
            <a:r>
              <a:rPr lang="en-US" sz="1400" err="1">
                <a:latin typeface="Malgun Gothic"/>
                <a:ea typeface="LG Smart_H Regular"/>
              </a:rPr>
              <a:t>상태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표시기</a:t>
            </a:r>
            <a:r>
              <a:rPr lang="en-US" sz="1400">
                <a:latin typeface="Malgun Gothic"/>
                <a:ea typeface="LG Smart_H Regular"/>
              </a:rPr>
              <a:t>, …</a:t>
            </a:r>
            <a:endParaRPr lang="en-US" sz="1400">
              <a:latin typeface="Malgun Gothic"/>
              <a:ea typeface="맑은 고딕"/>
            </a:endParaRPr>
          </a:p>
          <a:p>
            <a:pPr marL="120015" indent="-120015">
              <a:buFont typeface="Calibri"/>
              <a:buChar char="-"/>
            </a:pPr>
            <a:r>
              <a:rPr lang="en-US" sz="1400" err="1">
                <a:latin typeface="Malgun Gothic"/>
                <a:ea typeface="LG Smart_H Regular"/>
              </a:rPr>
              <a:t>힌트</a:t>
            </a:r>
            <a:r>
              <a:rPr lang="en-US" sz="1400">
                <a:latin typeface="Malgun Gothic"/>
                <a:ea typeface="LG Smart_H Regular"/>
              </a:rPr>
              <a:t>, </a:t>
            </a:r>
            <a:r>
              <a:rPr lang="en-US" sz="1400" err="1">
                <a:latin typeface="Malgun Gothic"/>
                <a:ea typeface="LG Smart_H Regular"/>
              </a:rPr>
              <a:t>타이머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등의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요소를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추가하여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게임의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완성도</a:t>
            </a:r>
            <a:r>
              <a:rPr lang="en-US" sz="1400">
                <a:latin typeface="Malgun Gothic"/>
                <a:ea typeface="LG Smart_H Regular"/>
              </a:rPr>
              <a:t> </a:t>
            </a:r>
            <a:r>
              <a:rPr lang="en-US" sz="1400" err="1">
                <a:latin typeface="Malgun Gothic"/>
                <a:ea typeface="LG Smart_H Regular"/>
              </a:rPr>
              <a:t>향상</a:t>
            </a:r>
            <a:endParaRPr lang="en-US" sz="1400">
              <a:latin typeface="Malgun Gothic"/>
              <a:ea typeface="맑은 고딕" panose="020F0502020204030204"/>
            </a:endParaRPr>
          </a:p>
        </p:txBody>
      </p:sp>
      <p:pic>
        <p:nvPicPr>
          <p:cNvPr id="4" name="그림 3" descr="그림, 스케치, 인간의 얼굴, 소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EBA49C-973E-8216-553E-60642A75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79" y="1736616"/>
            <a:ext cx="2985743" cy="29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98F9A-C74B-5A51-B8CD-E90D5C50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AB0E5-9E4D-B7CF-6964-330961AC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8C4CA0-0317-78CA-6911-8394583F3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sz="1800" b="1">
                <a:latin typeface="Malgun Gothic"/>
                <a:ea typeface="Malgun Gothic"/>
              </a:rPr>
              <a:t>실시간 터치 입력 기능 </a:t>
            </a:r>
            <a:endParaRPr lang="ko-KR" altLang="en-US" sz="1800" b="1">
              <a:latin typeface="Malgun Gothic"/>
              <a:ea typeface="Malgun Gothic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400">
                <a:latin typeface="Malgun Gothic"/>
                <a:ea typeface="Malgun Gothic"/>
              </a:rPr>
              <a:t>손가락</a:t>
            </a:r>
            <a:r>
              <a:rPr lang="ko-KR" sz="1400">
                <a:latin typeface="Malgun Gothic"/>
                <a:ea typeface="Malgun Gothic"/>
              </a:rPr>
              <a:t>, 또는 </a:t>
            </a:r>
            <a:r>
              <a:rPr lang="ko-KR" sz="1400" err="1">
                <a:latin typeface="Malgun Gothic"/>
                <a:ea typeface="Malgun Gothic"/>
              </a:rPr>
              <a:t>터치펜으로</a:t>
            </a:r>
            <a:r>
              <a:rPr lang="ko-KR" sz="1400">
                <a:latin typeface="Malgun Gothic"/>
                <a:ea typeface="Malgun Gothic"/>
              </a:rPr>
              <a:t> 그림을 그리는 </a:t>
            </a:r>
            <a:r>
              <a:rPr lang="ko-KR" altLang="en-US" sz="1400">
                <a:latin typeface="Malgun Gothic"/>
                <a:ea typeface="Malgun Gothic"/>
              </a:rPr>
              <a:t>방식으로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게임</a:t>
            </a:r>
            <a:r>
              <a:rPr lang="ko-KR" sz="1400">
                <a:latin typeface="Malgun Gothic"/>
                <a:ea typeface="Malgun Gothic"/>
              </a:rPr>
              <a:t> 진행 편의성 확보</a:t>
            </a:r>
            <a:endParaRPr lang="ko-KR">
              <a:ea typeface="맑은 고딕"/>
            </a:endParaRPr>
          </a:p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</a:rPr>
              <a:t>타인 간 멀티 통신 기능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altLang="ko-KR" sz="1400">
                <a:latin typeface="Malgun Gothic"/>
                <a:ea typeface="LG Smart_H Regular"/>
              </a:rPr>
              <a:t>TCP</a:t>
            </a:r>
            <a:r>
              <a:rPr lang="ko-KR" altLang="en-US" sz="1400">
                <a:latin typeface="Malgun Gothic"/>
                <a:ea typeface="Malgun Gothic"/>
              </a:rPr>
              <a:t> 통신을 활용하여 실시간으로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다른 사람과 대전 가능</a:t>
            </a:r>
          </a:p>
          <a:p>
            <a:pPr marL="0" indent="0">
              <a:buNone/>
            </a:pPr>
            <a:r>
              <a:rPr lang="ko-KR" altLang="en-US" sz="1800" b="1">
                <a:latin typeface="Malgun Gothic"/>
                <a:ea typeface="Malgun Gothic"/>
              </a:rPr>
              <a:t>독자적인 코드 개발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400">
                <a:latin typeface="Malgun Gothic"/>
                <a:ea typeface="Malgun Gothic"/>
              </a:rPr>
              <a:t>패킷 통신 코드를 직접 개발하여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다양한 이벤트 함수를 구현</a:t>
            </a:r>
          </a:p>
          <a:p>
            <a:pPr marL="0" indent="0">
              <a:buNone/>
            </a:pPr>
            <a:r>
              <a:rPr lang="en-US" altLang="ko-KR" sz="2000" b="1">
                <a:latin typeface="Malgun Gothic"/>
                <a:ea typeface="LG Smart_H Regular"/>
              </a:rPr>
              <a:t>UI</a:t>
            </a:r>
            <a:r>
              <a:rPr lang="ko-KR" altLang="en-US" sz="2000" b="1">
                <a:latin typeface="Malgun Gothic"/>
                <a:ea typeface="Malgun Gothic"/>
              </a:rPr>
              <a:t> 구현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400">
                <a:latin typeface="Malgun Gothic"/>
                <a:ea typeface="Malgun Gothic"/>
              </a:rPr>
              <a:t>키보드</a:t>
            </a:r>
            <a:r>
              <a:rPr lang="en-US" altLang="ko-KR" sz="1400">
                <a:latin typeface="Malgun Gothic"/>
                <a:ea typeface="LG Smart_H Regular"/>
              </a:rPr>
              <a:t>,</a:t>
            </a:r>
            <a:r>
              <a:rPr lang="ko-KR" altLang="en-US" sz="1400">
                <a:latin typeface="Malgun Gothic"/>
                <a:ea typeface="Malgun Gothic"/>
              </a:rPr>
              <a:t> 물리 버튼</a:t>
            </a:r>
            <a:r>
              <a:rPr lang="en-US" altLang="ko-KR" sz="1400">
                <a:latin typeface="Malgun Gothic"/>
                <a:ea typeface="LG Smart_H Regular"/>
              </a:rPr>
              <a:t>,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  <a:r>
              <a:rPr lang="en-US" altLang="ko-KR" sz="1400">
                <a:latin typeface="Malgun Gothic"/>
                <a:ea typeface="LG Smart_H Regular"/>
              </a:rPr>
              <a:t>LED</a:t>
            </a:r>
            <a:r>
              <a:rPr lang="ko-KR" altLang="en-US" sz="1400">
                <a:latin typeface="Malgun Gothic"/>
                <a:ea typeface="Malgun Gothic"/>
              </a:rPr>
              <a:t> 등 </a:t>
            </a:r>
            <a:br>
              <a:rPr lang="ko-KR" altLang="en-US" sz="1400">
                <a:latin typeface="Malgun Gothic"/>
                <a:ea typeface="Malgun Gothic"/>
              </a:rPr>
            </a:br>
            <a:r>
              <a:rPr lang="ko-KR" altLang="en-US" sz="1400">
                <a:latin typeface="Malgun Gothic"/>
                <a:ea typeface="Malgun Gothic"/>
              </a:rPr>
              <a:t>게임 정보를 제공</a:t>
            </a:r>
            <a:r>
              <a:rPr lang="en-US" altLang="ko-KR" sz="1400">
                <a:latin typeface="Malgun Gothic"/>
                <a:ea typeface="LG Smart_H Regular"/>
              </a:rPr>
              <a:t>,</a:t>
            </a:r>
            <a:r>
              <a:rPr lang="ko-KR" altLang="en-US" sz="1400">
                <a:latin typeface="Malgun Gothic"/>
                <a:ea typeface="Malgun Gothic"/>
              </a:rPr>
              <a:t> 확인할 수 있는 여러 </a:t>
            </a:r>
            <a:r>
              <a:rPr lang="en-US" altLang="ko-KR" sz="1400">
                <a:latin typeface="Malgun Gothic"/>
                <a:ea typeface="LG Smart_H Regular"/>
              </a:rPr>
              <a:t>UI</a:t>
            </a:r>
            <a:r>
              <a:rPr lang="ko-KR" altLang="en-US" sz="1400">
                <a:latin typeface="Malgun Gothic"/>
                <a:ea typeface="Malgun Gothic"/>
              </a:rPr>
              <a:t> 추가</a:t>
            </a:r>
          </a:p>
          <a:p>
            <a:pPr>
              <a:buFont typeface="Calibri" panose="020B0604020202020204" pitchFamily="34" charset="0"/>
              <a:buChar char="-"/>
            </a:pPr>
            <a:endParaRPr lang="ko-KR" altLang="en-US" sz="1400">
              <a:latin typeface="맑은 고딕" panose="020F0502020204030204"/>
              <a:ea typeface="맑은 고딕"/>
            </a:endParaRPr>
          </a:p>
        </p:txBody>
      </p:sp>
      <p:pic>
        <p:nvPicPr>
          <p:cNvPr id="5" name="그림 4" descr="텍스트, 스크린샷, 직사각형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56F2B6-CB23-051C-4C02-D3FCD6DC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37" y="1853250"/>
            <a:ext cx="4246927" cy="26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3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FAB42-31FE-E364-2D5D-BEF63658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보드 및 게임 로직 설명</a:t>
            </a:r>
            <a:endParaRPr lang="en-US" altLang="ko-KR">
              <a:ea typeface="맑은 고딕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E2027D-7E22-9F5F-A1CC-66850AE69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243" y="1356127"/>
            <a:ext cx="3354881" cy="3771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BE642-AF52-2229-E0E3-60DFFBFE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25" y="997100"/>
            <a:ext cx="3185141" cy="4390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3A858C-672E-3A58-3D88-E1585EA4B651}"/>
              </a:ext>
            </a:extLst>
          </p:cNvPr>
          <p:cNvSpPr txBox="1"/>
          <p:nvPr/>
        </p:nvSpPr>
        <p:spPr>
          <a:xfrm>
            <a:off x="2229916" y="5132653"/>
            <a:ext cx="55769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ea typeface="맑은 고딕"/>
              </a:rPr>
              <a:t>SW2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9C6955-BDFB-E572-2625-EB1B64307393}"/>
              </a:ext>
            </a:extLst>
          </p:cNvPr>
          <p:cNvSpPr txBox="1"/>
          <p:nvPr/>
        </p:nvSpPr>
        <p:spPr>
          <a:xfrm>
            <a:off x="2705222" y="5132653"/>
            <a:ext cx="55769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ea typeface="맑은 고딕"/>
              </a:rPr>
              <a:t>SW3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4D6D92-9D82-DBC2-DF55-69AEE9513914}"/>
              </a:ext>
            </a:extLst>
          </p:cNvPr>
          <p:cNvGrpSpPr/>
          <p:nvPr/>
        </p:nvGrpSpPr>
        <p:grpSpPr>
          <a:xfrm>
            <a:off x="3708291" y="1425055"/>
            <a:ext cx="1760636" cy="3049379"/>
            <a:chOff x="3783674" y="1907588"/>
            <a:chExt cx="1760636" cy="30493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21823E1-8049-1EF5-094F-A0859121A125}"/>
                </a:ext>
              </a:extLst>
            </p:cNvPr>
            <p:cNvGrpSpPr/>
            <p:nvPr/>
          </p:nvGrpSpPr>
          <p:grpSpPr>
            <a:xfrm>
              <a:off x="3854456" y="2387543"/>
              <a:ext cx="1672692" cy="388127"/>
              <a:chOff x="3877071" y="1482793"/>
              <a:chExt cx="1672692" cy="38812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750E4EB-B192-323F-6F3A-DDD601DD3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7071" y="1482793"/>
                <a:ext cx="397652" cy="38812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CB60BE-63FF-9D48-954B-B16CC571B153}"/>
                  </a:ext>
                </a:extLst>
              </p:cNvPr>
              <p:cNvSpPr txBox="1"/>
              <p:nvPr/>
            </p:nvSpPr>
            <p:spPr>
              <a:xfrm>
                <a:off x="4072395" y="1549747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100" b="1">
                    <a:ea typeface="맑은 고딕"/>
                  </a:rPr>
                  <a:t>펜 색깔 변경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7DB50B-B607-61DF-B590-ADA247125293}"/>
                </a:ext>
              </a:extLst>
            </p:cNvPr>
            <p:cNvGrpSpPr/>
            <p:nvPr/>
          </p:nvGrpSpPr>
          <p:grpSpPr>
            <a:xfrm>
              <a:off x="3853600" y="2930175"/>
              <a:ext cx="1674244" cy="392444"/>
              <a:chOff x="3876214" y="1957569"/>
              <a:chExt cx="1674244" cy="39244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1A67AE2-5C3D-E7EB-C1EB-BFF07B4C1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6214" y="1957569"/>
                <a:ext cx="399365" cy="392444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9FB957-638B-516B-26FB-E75DFB09AEC6}"/>
                  </a:ext>
                </a:extLst>
              </p:cNvPr>
              <p:cNvSpPr txBox="1"/>
              <p:nvPr/>
            </p:nvSpPr>
            <p:spPr>
              <a:xfrm>
                <a:off x="4073090" y="2024740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100" b="1">
                    <a:ea typeface="맑은 고딕"/>
                  </a:rPr>
                  <a:t>펜촉 굵게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D2B6CE-B480-30C7-6A2F-9D64605ABD9D}"/>
                </a:ext>
              </a:extLst>
            </p:cNvPr>
            <p:cNvGrpSpPr/>
            <p:nvPr/>
          </p:nvGrpSpPr>
          <p:grpSpPr>
            <a:xfrm>
              <a:off x="3853600" y="3473556"/>
              <a:ext cx="1674939" cy="399366"/>
              <a:chOff x="3876214" y="2485871"/>
              <a:chExt cx="1674939" cy="3993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929BC74-7445-34A8-580E-27AC594A6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6214" y="2485871"/>
                <a:ext cx="399365" cy="39936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11AC27-5726-0379-A50D-4C655AFE663C}"/>
                  </a:ext>
                </a:extLst>
              </p:cNvPr>
              <p:cNvSpPr txBox="1"/>
              <p:nvPr/>
            </p:nvSpPr>
            <p:spPr>
              <a:xfrm>
                <a:off x="4073785" y="2567589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100" b="1">
                    <a:ea typeface="맑은 고딕"/>
                  </a:rPr>
                  <a:t>펜촉 얇게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5663F9-D0D3-DBC2-C96E-97FC1CDE9F97}"/>
                </a:ext>
              </a:extLst>
            </p:cNvPr>
            <p:cNvGrpSpPr/>
            <p:nvPr/>
          </p:nvGrpSpPr>
          <p:grpSpPr>
            <a:xfrm>
              <a:off x="3858363" y="4482641"/>
              <a:ext cx="1671565" cy="290392"/>
              <a:chOff x="3873439" y="3510035"/>
              <a:chExt cx="1671565" cy="29039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BFC2DB-D4BB-7113-E454-3E576DDBC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3439" y="3512967"/>
                <a:ext cx="424408" cy="28746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B4EF74-8F6F-EEEC-8A90-9DB06F750626}"/>
                  </a:ext>
                </a:extLst>
              </p:cNvPr>
              <p:cNvSpPr txBox="1"/>
              <p:nvPr/>
            </p:nvSpPr>
            <p:spPr>
              <a:xfrm>
                <a:off x="4067636" y="3510035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100" b="1">
                    <a:ea typeface="맑은 고딕"/>
                  </a:rPr>
                  <a:t>전체 지우개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3532873-A844-D261-9DEB-21647C009798}"/>
                </a:ext>
              </a:extLst>
            </p:cNvPr>
            <p:cNvGrpSpPr/>
            <p:nvPr/>
          </p:nvGrpSpPr>
          <p:grpSpPr>
            <a:xfrm>
              <a:off x="3857744" y="3995500"/>
              <a:ext cx="1686566" cy="288837"/>
              <a:chOff x="3865282" y="3045513"/>
              <a:chExt cx="1686566" cy="28883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FC46D5D-A099-F483-2759-F603F4A8E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5282" y="3045513"/>
                <a:ext cx="424408" cy="287460"/>
              </a:xfrm>
              <a:prstGeom prst="rect">
                <a:avLst/>
              </a:prstGeom>
            </p:spPr>
          </p:pic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1340FA70-DBD0-6F08-7BF2-8D0ECC3065FB}"/>
                  </a:ext>
                </a:extLst>
              </p:cNvPr>
              <p:cNvSpPr txBox="1"/>
              <p:nvPr/>
            </p:nvSpPr>
            <p:spPr>
              <a:xfrm>
                <a:off x="4074480" y="3072740"/>
                <a:ext cx="1477368" cy="2616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100" b="1">
                    <a:ea typeface="맑은 고딕"/>
                  </a:rPr>
                  <a:t>지우개 선택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E10EC2-FB48-16CD-C372-708A4E688B2F}"/>
                </a:ext>
              </a:extLst>
            </p:cNvPr>
            <p:cNvSpPr txBox="1"/>
            <p:nvPr/>
          </p:nvSpPr>
          <p:spPr>
            <a:xfrm>
              <a:off x="3808699" y="1907588"/>
              <a:ext cx="152023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 b="1">
                  <a:ea typeface="맑은 고딕"/>
                </a:rPr>
                <a:t>&lt;버튼 구성&gt;</a:t>
              </a:r>
              <a:endParaRPr lang="en-US" altLang="ko-KR" sz="1400" b="1">
                <a:ea typeface="맑은 고딕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F0D36E-00BD-602E-0191-EFE94DA8014C}"/>
                </a:ext>
              </a:extLst>
            </p:cNvPr>
            <p:cNvSpPr txBox="1"/>
            <p:nvPr/>
          </p:nvSpPr>
          <p:spPr>
            <a:xfrm>
              <a:off x="3783674" y="4695357"/>
              <a:ext cx="557692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100" b="1">
                  <a:ea typeface="맑은 고딕"/>
                </a:rPr>
                <a:t>SW3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C5AAB3-DE83-000B-E841-BE48E89D1D95}"/>
                </a:ext>
              </a:extLst>
            </p:cNvPr>
            <p:cNvSpPr txBox="1"/>
            <p:nvPr/>
          </p:nvSpPr>
          <p:spPr>
            <a:xfrm>
              <a:off x="3784321" y="4197745"/>
              <a:ext cx="557692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100" b="1">
                  <a:ea typeface="맑은 고딕"/>
                </a:rPr>
                <a:t>SW2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A550369-CAE6-31EA-93C3-B7C784F8E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0242" y="4773050"/>
            <a:ext cx="2606756" cy="6172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636A9E-253D-C226-3B88-1500403876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2669" y="441528"/>
            <a:ext cx="2606756" cy="5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A78B7-6832-7B67-5C2F-9A2A46A2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 영상</a:t>
            </a:r>
          </a:p>
        </p:txBody>
      </p:sp>
      <p:pic>
        <p:nvPicPr>
          <p:cNvPr id="6" name="LG_부트캠프_10기_A반_시연영상(2팀)">
            <a:hlinkClick r:id="" action="ppaction://media"/>
            <a:extLst>
              <a:ext uri="{FF2B5EF4-FFF2-40B4-BE49-F238E27FC236}">
                <a16:creationId xmlns:a16="http://schemas.microsoft.com/office/drawing/2014/main" id="{3E35C0CB-B8DF-3944-3369-11D4984DE8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1192213"/>
            <a:ext cx="7032625" cy="3956050"/>
          </a:xfrm>
        </p:spPr>
      </p:pic>
    </p:spTree>
    <p:extLst>
      <p:ext uri="{BB962C8B-B14F-4D97-AF65-F5344CB8AC3E}">
        <p14:creationId xmlns:p14="http://schemas.microsoft.com/office/powerpoint/2010/main" val="400281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A48FA-28EE-51D8-F463-1D540814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DCB1F-7151-26C9-02B9-B56E5479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핵심 기술</a:t>
            </a:r>
            <a:endParaRPr lang="en-US" altLang="ko-KR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46CC4-3842-51F5-DC08-E4073548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최신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커널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포팅</a:t>
            </a:r>
            <a:r>
              <a:rPr lang="en-US" altLang="ko-KR" sz="2000" b="1">
                <a:ea typeface="맑은 고딕"/>
              </a:rPr>
              <a:t> 및 </a:t>
            </a:r>
            <a:r>
              <a:rPr lang="en-US" altLang="ko-KR" sz="2000" b="1" err="1">
                <a:ea typeface="맑은 고딕"/>
              </a:rPr>
              <a:t>신규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rootfs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구축</a:t>
            </a:r>
            <a:endParaRPr lang="en-US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err="1">
                <a:ea typeface="맑은 고딕"/>
              </a:rPr>
              <a:t>신규</a:t>
            </a:r>
            <a:r>
              <a:rPr lang="en-US" altLang="ko-KR" sz="2000" b="1">
                <a:ea typeface="맑은 고딕"/>
              </a:rPr>
              <a:t> GPIO </a:t>
            </a:r>
            <a:r>
              <a:rPr lang="en-US" altLang="ko-KR" sz="2000" b="1" err="1">
                <a:ea typeface="맑은 고딕"/>
              </a:rPr>
              <a:t>포팅과</a:t>
            </a:r>
            <a:r>
              <a:rPr lang="en-US" altLang="ko-KR" sz="2000" b="1">
                <a:ea typeface="맑은 고딕"/>
              </a:rPr>
              <a:t> Custom </a:t>
            </a:r>
            <a:r>
              <a:rPr lang="en-US" altLang="ko-KR" sz="2000" b="1" err="1">
                <a:ea typeface="맑은 고딕"/>
              </a:rPr>
              <a:t>ioctl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기반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주변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장치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제어</a:t>
            </a:r>
            <a:endParaRPr lang="en-US" altLang="ko-KR" sz="2000" b="1"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err="1">
                <a:ea typeface="맑은 고딕"/>
              </a:rPr>
              <a:t>커널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자원</a:t>
            </a:r>
            <a:r>
              <a:rPr lang="en-US" altLang="ko-KR" sz="2000" b="1">
                <a:ea typeface="맑은 고딕"/>
              </a:rPr>
              <a:t> 활용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err="1">
                <a:ea typeface="맑은 고딕"/>
              </a:rPr>
              <a:t>다중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클라이언트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지원</a:t>
            </a:r>
            <a:r>
              <a:rPr lang="en-US" altLang="ko-KR" sz="2000" b="1">
                <a:ea typeface="맑은 고딕"/>
              </a:rPr>
              <a:t> </a:t>
            </a:r>
            <a:endParaRPr lang="en-US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>
                <a:ea typeface="맑은 고딕"/>
              </a:rPr>
              <a:t>TCP </a:t>
            </a:r>
            <a:r>
              <a:rPr lang="en-US" altLang="ko-KR" sz="2000" b="1" err="1">
                <a:ea typeface="맑은 고딕"/>
              </a:rPr>
              <a:t>통신을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통한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멀티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플레이</a:t>
            </a:r>
            <a:endParaRPr lang="en-US" altLang="ko-KR" sz="2000" b="1">
              <a:ea typeface="맑은 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err="1">
                <a:ea typeface="맑은 고딕"/>
              </a:rPr>
              <a:t>상황별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이벤트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처리</a:t>
            </a:r>
            <a:r>
              <a:rPr lang="en-US" altLang="ko-KR" sz="2000" b="1">
                <a:ea typeface="맑은 고딕"/>
              </a:rPr>
              <a:t> 및 </a:t>
            </a:r>
            <a:r>
              <a:rPr lang="en-US" altLang="ko-KR" sz="2000" b="1" err="1">
                <a:ea typeface="맑은 고딕"/>
              </a:rPr>
              <a:t>게임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인터페이스</a:t>
            </a:r>
            <a:r>
              <a:rPr lang="en-US" altLang="ko-KR" sz="2000" b="1">
                <a:ea typeface="맑은 고딕"/>
              </a:rPr>
              <a:t> </a:t>
            </a:r>
            <a:r>
              <a:rPr lang="en-US" altLang="ko-KR" sz="2000" b="1" err="1">
                <a:ea typeface="맑은 고딕"/>
              </a:rPr>
              <a:t>구현</a:t>
            </a:r>
            <a:endParaRPr lang="en-US" altLang="ko-KR" sz="2000" b="1">
              <a:ea typeface="맑은 고딕"/>
            </a:endParaRPr>
          </a:p>
          <a:p>
            <a:pPr marL="0" indent="0">
              <a:buNone/>
            </a:pPr>
            <a:endParaRPr lang="en-US" altLang="ko-KR" sz="2000" b="1">
              <a:ea typeface="맑은 고딕"/>
            </a:endParaRPr>
          </a:p>
          <a:p>
            <a:pPr marL="0" indent="0">
              <a:buNone/>
            </a:pPr>
            <a:endParaRPr lang="en-US" altLang="ko-KR" sz="2000" b="1">
              <a:ea typeface="맑은 고딕"/>
            </a:endParaRPr>
          </a:p>
          <a:p>
            <a:pPr marL="0" indent="0">
              <a:buNone/>
            </a:pPr>
            <a:endParaRPr lang="ko-KR" altLang="en-US" sz="2000" b="1">
              <a:ea typeface="맑은 고딕"/>
            </a:endParaRPr>
          </a:p>
          <a:p>
            <a:pPr marL="0" indent="0">
              <a:buNone/>
            </a:pPr>
            <a:endParaRPr lang="ko-KR" altLang="en-US" sz="20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3113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002DD-F4FC-9260-20FA-72101CC5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7AF8E-7054-402E-D980-0A2AEB4D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Kernel </a:t>
            </a:r>
            <a:r>
              <a:rPr lang="en-US" altLang="ko-KR" err="1">
                <a:ea typeface="맑은 고딕"/>
              </a:rPr>
              <a:t>포팅</a:t>
            </a:r>
            <a:r>
              <a:rPr lang="en-US" altLang="ko-KR">
                <a:ea typeface="맑은 고딕"/>
              </a:rPr>
              <a:t> 및 </a:t>
            </a:r>
            <a:r>
              <a:rPr lang="en-US" altLang="ko-KR" err="1">
                <a:ea typeface="맑은 고딕"/>
              </a:rPr>
              <a:t>최적화</a:t>
            </a:r>
            <a:endParaRPr lang="en-US" altLang="ko-KR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89BA2-04D3-9E95-77FE-EF8D6EA25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48" y="1192306"/>
            <a:ext cx="8376027" cy="3955163"/>
          </a:xfrm>
        </p:spPr>
        <p:txBody>
          <a:bodyPr vert="horz" lIns="18083" tIns="9042" rIns="18083" bIns="9042" rtlCol="0" anchor="t">
            <a:normAutofit/>
          </a:bodyPr>
          <a:lstStyle/>
          <a:p>
            <a:r>
              <a:rPr lang="ko-KR" altLang="en-US" sz="1800" b="1">
                <a:ea typeface="맑은 고딕"/>
              </a:rPr>
              <a:t>신규 BCM2837–</a:t>
            </a:r>
            <a:r>
              <a:rPr lang="ko-KR" altLang="en-US" sz="1800" b="1" err="1">
                <a:ea typeface="맑은 고딕"/>
              </a:rPr>
              <a:t>default</a:t>
            </a:r>
            <a:r>
              <a:rPr lang="ko-KR" altLang="en-US" sz="1800" b="1">
                <a:ea typeface="맑은 고딕"/>
              </a:rPr>
              <a:t> </a:t>
            </a:r>
            <a:r>
              <a:rPr lang="ko-KR" altLang="en-US" sz="1800" b="1" err="1">
                <a:ea typeface="맑은 고딕"/>
              </a:rPr>
              <a:t>config</a:t>
            </a:r>
            <a:r>
              <a:rPr lang="ko-KR" altLang="en-US" sz="1800" b="1">
                <a:ea typeface="맑은 고딕"/>
              </a:rPr>
              <a:t> 적용 후 (</a:t>
            </a:r>
            <a:r>
              <a:rPr lang="ko-KR" altLang="en-US" sz="1800" b="1" err="1">
                <a:ea typeface="맑은 고딕"/>
              </a:rPr>
              <a:t>Raspberry</a:t>
            </a:r>
            <a:r>
              <a:rPr lang="ko-KR" altLang="en-US" sz="1800" b="1">
                <a:ea typeface="맑은 고딕"/>
              </a:rPr>
              <a:t> </a:t>
            </a:r>
            <a:r>
              <a:rPr lang="ko-KR" altLang="en-US" sz="1800" b="1" err="1">
                <a:ea typeface="맑은 고딕"/>
              </a:rPr>
              <a:t>pie</a:t>
            </a:r>
            <a:r>
              <a:rPr lang="ko-KR" altLang="en-US" sz="1800" b="1">
                <a:ea typeface="맑은 고딕"/>
              </a:rPr>
              <a:t> 3 </a:t>
            </a:r>
            <a:r>
              <a:rPr lang="ko-KR" altLang="en-US" sz="1800" b="1" err="1">
                <a:ea typeface="맑은 고딕"/>
              </a:rPr>
              <a:t>B</a:t>
            </a:r>
            <a:r>
              <a:rPr lang="ko-KR" altLang="en-US" sz="1800" b="1">
                <a:ea typeface="맑은 고딕"/>
              </a:rPr>
              <a:t>), </a:t>
            </a:r>
            <a:r>
              <a:rPr lang="ko-KR" altLang="en-US" sz="1800" b="1" err="1">
                <a:ea typeface="맑은 고딕"/>
              </a:rPr>
              <a:t>kernel</a:t>
            </a:r>
            <a:r>
              <a:rPr lang="ko-KR" altLang="en-US" sz="1800" b="1">
                <a:ea typeface="맑은 고딕"/>
              </a:rPr>
              <a:t> 최적화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 err="1">
                <a:ea typeface="맑은 고딕"/>
              </a:rPr>
              <a:t>최신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커널</a:t>
            </a:r>
            <a:r>
              <a:rPr lang="en-US" altLang="ko-KR" sz="1400">
                <a:ea typeface="맑은 고딕"/>
              </a:rPr>
              <a:t> version 6.12 로 upgrade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>
                <a:ea typeface="맑은 고딕"/>
              </a:rPr>
              <a:t>Filesystem ext2</a:t>
            </a:r>
            <a:r>
              <a:rPr lang="en-US" altLang="ko-KR" sz="1400">
                <a:ea typeface="+mn-lt"/>
                <a:cs typeface="+mn-lt"/>
              </a:rPr>
              <a:t> (ext4)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sz="1400">
                <a:ea typeface="+mn-lt"/>
                <a:cs typeface="+mn-lt"/>
              </a:rPr>
              <a:t>및 </a:t>
            </a:r>
            <a:r>
              <a:rPr lang="ko-KR" sz="1400" err="1">
                <a:ea typeface="+mn-lt"/>
                <a:cs typeface="+mn-lt"/>
              </a:rPr>
              <a:t>nfs</a:t>
            </a:r>
            <a:r>
              <a:rPr lang="ko-KR" sz="1400">
                <a:ea typeface="+mn-lt"/>
                <a:cs typeface="+mn-lt"/>
              </a:rPr>
              <a:t>, </a:t>
            </a:r>
            <a:r>
              <a:rPr lang="ko-KR" sz="1400" err="1">
                <a:ea typeface="+mn-lt"/>
                <a:cs typeface="+mn-lt"/>
              </a:rPr>
              <a:t>tmpfs</a:t>
            </a:r>
            <a:r>
              <a:rPr lang="ko-KR" sz="1400">
                <a:ea typeface="+mn-lt"/>
                <a:cs typeface="+mn-lt"/>
              </a:rPr>
              <a:t> 만 지원 가능하게 제한</a:t>
            </a:r>
            <a:endParaRPr lang="ko-KR"/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>
                <a:ea typeface="+mn-lt"/>
                <a:cs typeface="+mn-lt"/>
              </a:rPr>
              <a:t>불필요한 </a:t>
            </a:r>
            <a:r>
              <a:rPr lang="ko-KR" altLang="en-US" sz="1400" err="1">
                <a:ea typeface="+mn-lt"/>
                <a:cs typeface="+mn-lt"/>
              </a:rPr>
              <a:t>D</a:t>
            </a:r>
            <a:r>
              <a:rPr lang="en-US" altLang="ko-KR" sz="1400" err="1">
                <a:ea typeface="+mn-lt"/>
                <a:cs typeface="+mn-lt"/>
              </a:rPr>
              <a:t>evice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en-US" altLang="ko-KR" sz="1400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 제거</a:t>
            </a:r>
            <a:endParaRPr lang="en-US" altLang="ko-KR" sz="14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altLang="ko-KR" sz="1400">
                <a:ea typeface="+mn-lt"/>
                <a:cs typeface="+mn-lt"/>
              </a:rPr>
              <a:t>ex)</a:t>
            </a:r>
            <a:r>
              <a:rPr lang="ko-KR" altLang="en-US" sz="1400">
                <a:ea typeface="+mn-lt"/>
                <a:cs typeface="+mn-lt"/>
              </a:rPr>
              <a:t> USB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, HID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, </a:t>
            </a:r>
            <a:r>
              <a:rPr lang="ko-KR" altLang="en-US" sz="1400" err="1">
                <a:ea typeface="+mn-lt"/>
                <a:cs typeface="+mn-lt"/>
              </a:rPr>
              <a:t>sound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, HDMI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 등 필요한 최소한의 </a:t>
            </a:r>
            <a:r>
              <a:rPr lang="ko-KR" altLang="en-US" sz="1400" err="1">
                <a:ea typeface="+mn-lt"/>
                <a:cs typeface="+mn-lt"/>
              </a:rPr>
              <a:t>driver</a:t>
            </a:r>
            <a:r>
              <a:rPr lang="ko-KR" altLang="en-US" sz="1400">
                <a:ea typeface="+mn-lt"/>
                <a:cs typeface="+mn-lt"/>
              </a:rPr>
              <a:t> 만 포함</a:t>
            </a:r>
            <a:endParaRPr lang="en-US" altLang="ko-KR" sz="14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 err="1">
                <a:ea typeface="+mn-lt"/>
                <a:cs typeface="+mn-lt"/>
              </a:rPr>
              <a:t>사용하지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않는</a:t>
            </a:r>
            <a:r>
              <a:rPr lang="en-US" altLang="ko-KR" sz="1400">
                <a:ea typeface="+mn-lt"/>
                <a:cs typeface="+mn-lt"/>
              </a:rPr>
              <a:t> Crypto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en-US" altLang="ko-KR" sz="1400">
                <a:ea typeface="+mn-lt"/>
                <a:cs typeface="+mn-lt"/>
              </a:rPr>
              <a:t>API</a:t>
            </a:r>
            <a:r>
              <a:rPr lang="ko-KR" altLang="en-US" sz="1400">
                <a:ea typeface="+mn-lt"/>
                <a:cs typeface="+mn-lt"/>
              </a:rPr>
              <a:t> 제외 </a:t>
            </a:r>
            <a:r>
              <a:rPr lang="ko-KR" sz="1400">
                <a:ea typeface="+mn-lt"/>
                <a:cs typeface="+mn-lt"/>
              </a:rPr>
              <a:t>(ext2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dependency</a:t>
            </a:r>
            <a:r>
              <a:rPr lang="en-US" altLang="ko-KR" sz="1400">
                <a:ea typeface="+mn-lt"/>
                <a:cs typeface="+mn-lt"/>
              </a:rPr>
              <a:t>,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rootfs</a:t>
            </a:r>
            <a:r>
              <a:rPr lang="en-US" altLang="ko-KR" sz="1400">
                <a:ea typeface="+mn-lt"/>
                <a:cs typeface="+mn-lt"/>
              </a:rPr>
              <a:t>,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en-US" altLang="ko-KR" sz="1400">
                <a:ea typeface="+mn-lt"/>
                <a:cs typeface="+mn-lt"/>
              </a:rPr>
              <a:t>network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sz="1400">
                <a:ea typeface="+mn-lt"/>
                <a:cs typeface="+mn-lt"/>
              </a:rPr>
              <a:t>등 필수적인 </a:t>
            </a:r>
            <a:r>
              <a:rPr lang="ko-KR" altLang="en-US" sz="1400">
                <a:ea typeface="+mn-lt"/>
                <a:cs typeface="+mn-lt"/>
              </a:rPr>
              <a:t>부분만</a:t>
            </a:r>
            <a:r>
              <a:rPr lang="ko-KR" sz="1400">
                <a:ea typeface="+mn-lt"/>
                <a:cs typeface="+mn-lt"/>
              </a:rPr>
              <a:t> 남기는 방향</a:t>
            </a:r>
            <a:r>
              <a:rPr lang="en-US" altLang="ko-KR" sz="1400">
                <a:ea typeface="+mn-lt"/>
                <a:cs typeface="+mn-lt"/>
              </a:rPr>
              <a:t>)</a:t>
            </a:r>
            <a:endParaRPr lang="ko-KR" sz="14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 err="1">
                <a:ea typeface="맑은 고딕"/>
              </a:rPr>
              <a:t>추가</a:t>
            </a:r>
            <a:r>
              <a:rPr lang="en-US" altLang="ko-KR" sz="1400">
                <a:ea typeface="맑은 고딕"/>
              </a:rPr>
              <a:t> custom device deriver (GPIO </a:t>
            </a:r>
            <a:r>
              <a:rPr lang="en-US" altLang="ko-KR" sz="1400" err="1">
                <a:ea typeface="맑은 고딕"/>
              </a:rPr>
              <a:t>제어</a:t>
            </a:r>
            <a:r>
              <a:rPr lang="en-US" altLang="ko-KR" sz="1400">
                <a:ea typeface="맑은 고딕"/>
              </a:rPr>
              <a:t>) </a:t>
            </a:r>
            <a:r>
              <a:rPr lang="en-US" altLang="ko-KR" sz="1400" err="1">
                <a:ea typeface="맑은 고딕"/>
              </a:rPr>
              <a:t>포팅</a:t>
            </a:r>
            <a:endParaRPr lang="en-US" altLang="ko-KR" sz="14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>
                <a:ea typeface="맑은 고딕"/>
              </a:rPr>
              <a:t>Kernel</a:t>
            </a:r>
            <a:r>
              <a:rPr lang="ko-KR" altLang="en-US" sz="1400">
                <a:ea typeface="맑은 고딕"/>
              </a:rPr>
              <a:t> </a:t>
            </a:r>
            <a:r>
              <a:rPr lang="en-US" altLang="ko-KR" sz="1400">
                <a:ea typeface="맑은 고딕"/>
              </a:rPr>
              <a:t>Image</a:t>
            </a:r>
            <a:r>
              <a:rPr lang="ko-KR" altLang="en-US" sz="1400">
                <a:ea typeface="맑은 고딕"/>
              </a:rPr>
              <a:t> </a:t>
            </a:r>
            <a:r>
              <a:rPr lang="en-US" altLang="ko-KR" sz="1400">
                <a:ea typeface="맑은 고딕"/>
              </a:rPr>
              <a:t>size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Default</a:t>
            </a:r>
            <a:r>
              <a:rPr lang="ko-KR" altLang="en-US" sz="1200">
                <a:ea typeface="맑은 고딕"/>
              </a:rPr>
              <a:t> </a:t>
            </a:r>
            <a:r>
              <a:rPr lang="en-US" altLang="ko-KR" sz="1200">
                <a:ea typeface="맑은 고딕"/>
              </a:rPr>
              <a:t>BCM2835 =&gt; </a:t>
            </a:r>
            <a:r>
              <a:rPr lang="ko-KR" altLang="en-US" sz="1200">
                <a:ea typeface="맑은 고딕"/>
              </a:rPr>
              <a:t>약 </a:t>
            </a:r>
            <a:r>
              <a:rPr lang="en-US" altLang="ko-KR" sz="1200">
                <a:ea typeface="맑은 고딕"/>
              </a:rPr>
              <a:t>35 MB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altLang="ko-KR" sz="1200">
                <a:ea typeface="맑은 고딕"/>
              </a:rPr>
              <a:t>Wt2837 =&gt; </a:t>
            </a:r>
            <a:r>
              <a:rPr lang="ko-KR" altLang="en-US" sz="1200">
                <a:ea typeface="맑은 고딕"/>
              </a:rPr>
              <a:t>약 </a:t>
            </a:r>
            <a:r>
              <a:rPr lang="en-US" altLang="ko-KR" sz="1200">
                <a:ea typeface="맑은 고딕"/>
              </a:rPr>
              <a:t>25MB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ko-KR" altLang="en-US" sz="1200">
                <a:ea typeface="맑은 고딕"/>
              </a:rPr>
              <a:t>현재 </a:t>
            </a:r>
            <a:r>
              <a:rPr lang="en-US" altLang="ko-KR" sz="1200">
                <a:ea typeface="맑은 고딕"/>
              </a:rPr>
              <a:t>=&gt; </a:t>
            </a:r>
            <a:r>
              <a:rPr lang="ko-KR" altLang="en-US" sz="1200">
                <a:ea typeface="맑은 고딕"/>
              </a:rPr>
              <a:t>약 </a:t>
            </a:r>
            <a:r>
              <a:rPr lang="en-US" altLang="ko-KR" sz="1200">
                <a:ea typeface="맑은 고딕"/>
              </a:rPr>
              <a:t>16MB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ko-KR" altLang="en-US" sz="1200">
                <a:solidFill>
                  <a:srgbClr val="FF0000"/>
                </a:solidFill>
                <a:ea typeface="맑은 고딕"/>
              </a:rPr>
              <a:t>부팅 속도 약 </a:t>
            </a:r>
            <a:r>
              <a:rPr lang="en-US" altLang="ko-KR" sz="1200">
                <a:solidFill>
                  <a:srgbClr val="FF0000"/>
                </a:solidFill>
                <a:ea typeface="맑은 고딕"/>
              </a:rPr>
              <a:t>3</a:t>
            </a:r>
            <a:r>
              <a:rPr lang="ko-KR" altLang="en-US" sz="1200">
                <a:solidFill>
                  <a:srgbClr val="FF0000"/>
                </a:solidFill>
                <a:ea typeface="맑은 고딕"/>
              </a:rPr>
              <a:t>초 이상 개선</a:t>
            </a:r>
            <a:r>
              <a:rPr lang="en-US" altLang="ko-KR" sz="1200">
                <a:solidFill>
                  <a:srgbClr val="FF0000"/>
                </a:solidFill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893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32BD0-A46E-3EE8-8882-9ED475C7C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4C227-91E5-1232-6FE3-DD36F24F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RFS</a:t>
            </a:r>
            <a:endParaRPr lang="ko-KR" altLang="en-US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6909F-B966-2C1A-A758-AF38EF521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83" tIns="9042" rIns="18083" bIns="9042" rtlCol="0" anchor="t">
            <a:normAutofit/>
          </a:bodyPr>
          <a:lstStyle/>
          <a:p>
            <a:r>
              <a:rPr lang="en-US" altLang="ko-KR" sz="1800">
                <a:ea typeface="맑은 고딕"/>
              </a:rPr>
              <a:t>RFS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>
                <a:ea typeface="맑은 고딕"/>
              </a:rPr>
              <a:t>Sound </a:t>
            </a:r>
            <a:r>
              <a:rPr lang="en-US" altLang="ko-KR" sz="1400" err="1">
                <a:ea typeface="맑은 고딕"/>
              </a:rPr>
              <a:t>재생을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위한</a:t>
            </a:r>
            <a:r>
              <a:rPr lang="en-US" altLang="ko-KR" sz="1400">
                <a:ea typeface="맑은 고딕"/>
              </a:rPr>
              <a:t> Alsa-util 및 QT5 를 </a:t>
            </a:r>
            <a:r>
              <a:rPr lang="en-US" altLang="ko-KR" sz="1400" err="1">
                <a:ea typeface="맑은 고딕"/>
              </a:rPr>
              <a:t>위한</a:t>
            </a:r>
            <a:r>
              <a:rPr lang="en-US" altLang="ko-KR" sz="1400">
                <a:ea typeface="맑은 고딕"/>
              </a:rPr>
              <a:t> QT5Lib, font </a:t>
            </a:r>
            <a:r>
              <a:rPr lang="en-US" altLang="ko-KR" sz="1400" err="1">
                <a:ea typeface="맑은 고딕"/>
              </a:rPr>
              <a:t>정도만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추가</a:t>
            </a:r>
            <a:r>
              <a:rPr lang="en-US" altLang="ko-KR" sz="1400">
                <a:ea typeface="맑은 고딕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 err="1">
                <a:ea typeface="맑은 고딕"/>
              </a:rPr>
              <a:t>이후</a:t>
            </a:r>
            <a:r>
              <a:rPr lang="en-US" altLang="ko-KR" sz="1400">
                <a:ea typeface="맑은 고딕"/>
              </a:rPr>
              <a:t> multi play </a:t>
            </a:r>
            <a:r>
              <a:rPr lang="en-US" altLang="ko-KR" sz="1400" err="1">
                <a:ea typeface="맑은 고딕"/>
              </a:rPr>
              <a:t>지원을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위한</a:t>
            </a:r>
            <a:r>
              <a:rPr lang="en-US" altLang="ko-KR" sz="1400">
                <a:ea typeface="맑은 고딕"/>
              </a:rPr>
              <a:t> board 각 </a:t>
            </a:r>
            <a:r>
              <a:rPr lang="en-US" altLang="ko-KR" sz="1400" err="1">
                <a:ea typeface="맑은 고딕"/>
              </a:rPr>
              <a:t>개별에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대한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정보를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intialize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해주기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위해</a:t>
            </a:r>
            <a:r>
              <a:rPr lang="en-US" altLang="ko-KR" sz="1400">
                <a:ea typeface="맑은 고딕"/>
              </a:rPr>
              <a:t>, data partition 에 script 를 trigger </a:t>
            </a:r>
            <a:r>
              <a:rPr lang="en-US" altLang="ko-KR" sz="1400" err="1">
                <a:ea typeface="맑은 고딕"/>
              </a:rPr>
              <a:t>하도록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설정</a:t>
            </a:r>
            <a:r>
              <a:rPr lang="en-US" altLang="ko-KR" sz="1400">
                <a:ea typeface="맑은 고딕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400">
                <a:ea typeface="맑은 고딕"/>
              </a:rPr>
              <a:t>SD </a:t>
            </a:r>
            <a:r>
              <a:rPr lang="en-US" altLang="ko-KR" sz="1400" err="1">
                <a:ea typeface="맑은 고딕"/>
              </a:rPr>
              <a:t>카드에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실행</a:t>
            </a:r>
            <a:r>
              <a:rPr lang="en-US" altLang="ko-KR" sz="1400">
                <a:ea typeface="맑은 고딕"/>
              </a:rPr>
              <a:t> binary </a:t>
            </a:r>
            <a:r>
              <a:rPr lang="en-US" altLang="ko-KR" sz="1400" err="1">
                <a:ea typeface="맑은 고딕"/>
              </a:rPr>
              <a:t>부팅</a:t>
            </a:r>
            <a:r>
              <a:rPr lang="en-US" altLang="ko-KR" sz="1400">
                <a:ea typeface="맑은 고딕"/>
              </a:rPr>
              <a:t> 후 </a:t>
            </a:r>
            <a:r>
              <a:rPr lang="en-US" altLang="ko-KR" sz="1400" err="1">
                <a:ea typeface="맑은 고딕"/>
              </a:rPr>
              <a:t>자동</a:t>
            </a:r>
            <a:r>
              <a:rPr lang="en-US" altLang="ko-KR" sz="1400">
                <a:ea typeface="맑은 고딕"/>
              </a:rPr>
              <a:t> </a:t>
            </a:r>
            <a:r>
              <a:rPr lang="en-US" altLang="ko-KR" sz="1400" err="1">
                <a:ea typeface="맑은 고딕"/>
              </a:rPr>
              <a:t>실행</a:t>
            </a:r>
            <a:r>
              <a:rPr lang="en-US" altLang="ko-KR" sz="1400">
                <a:ea typeface="맑은 고딕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altLang="ko-KR" sz="14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altLang="ko-KR" sz="14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altLang="ko-KR" sz="1400"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8D2803-DDF5-3219-38AF-BF3941BD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01" y="2857500"/>
            <a:ext cx="2714340" cy="209998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36A00A-AACC-F1ED-3F98-C259550A6046}"/>
              </a:ext>
            </a:extLst>
          </p:cNvPr>
          <p:cNvCxnSpPr/>
          <p:nvPr/>
        </p:nvCxnSpPr>
        <p:spPr>
          <a:xfrm>
            <a:off x="1836420" y="4393603"/>
            <a:ext cx="16383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2B36171-7912-A9A9-F603-79431448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92588"/>
            <a:ext cx="3063241" cy="222980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CEEF96-0726-6ABA-89D0-B40955F6B63B}"/>
              </a:ext>
            </a:extLst>
          </p:cNvPr>
          <p:cNvCxnSpPr/>
          <p:nvPr/>
        </p:nvCxnSpPr>
        <p:spPr>
          <a:xfrm>
            <a:off x="4785360" y="3098203"/>
            <a:ext cx="16383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F32BD4-CA36-DCE3-14B5-7007F14EB609}"/>
              </a:ext>
            </a:extLst>
          </p:cNvPr>
          <p:cNvSpPr txBox="1"/>
          <p:nvPr/>
        </p:nvSpPr>
        <p:spPr>
          <a:xfrm>
            <a:off x="1090001" y="2549723"/>
            <a:ext cx="185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/>
              <a:t>Init.d</a:t>
            </a:r>
            <a:r>
              <a:rPr lang="en-US" altLang="ko-KR" sz="1400"/>
              <a:t>/S50local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78425-47E4-816B-FC03-F33605817E7B}"/>
              </a:ext>
            </a:extLst>
          </p:cNvPr>
          <p:cNvSpPr txBox="1"/>
          <p:nvPr/>
        </p:nvSpPr>
        <p:spPr>
          <a:xfrm>
            <a:off x="4471150" y="2483730"/>
            <a:ext cx="185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/>
              <a:t>Init.d</a:t>
            </a:r>
            <a:r>
              <a:rPr lang="en-US" altLang="ko-KR" sz="1400"/>
              <a:t>/</a:t>
            </a:r>
            <a:r>
              <a:rPr lang="en-US" altLang="ko-KR" sz="1400" err="1"/>
              <a:t>rcS</a:t>
            </a: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C95CD-05CC-EF5A-8191-31FF8E44E40C}"/>
              </a:ext>
            </a:extLst>
          </p:cNvPr>
          <p:cNvSpPr txBox="1"/>
          <p:nvPr/>
        </p:nvSpPr>
        <p:spPr>
          <a:xfrm>
            <a:off x="5814107" y="2318890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Data </a:t>
            </a:r>
            <a:r>
              <a:rPr lang="ko-KR" altLang="en-US" sz="1200"/>
              <a:t>영역에 개별적으로</a:t>
            </a:r>
            <a:endParaRPr lang="en-US" altLang="ko-KR" sz="1200"/>
          </a:p>
          <a:p>
            <a:r>
              <a:rPr lang="ko-KR" altLang="en-US" sz="1200"/>
              <a:t>저장되어 있는 </a:t>
            </a:r>
            <a:r>
              <a:rPr lang="en-US" altLang="ko-KR" sz="1200"/>
              <a:t>script </a:t>
            </a:r>
            <a:r>
              <a:rPr lang="ko-KR" altLang="en-US" sz="120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15741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1498</Words>
  <Application>Microsoft Office PowerPoint</Application>
  <PresentationFormat>화면 슬라이드 쇼(16:10)</PresentationFormat>
  <Paragraphs>228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Wingdings</vt:lpstr>
      <vt:lpstr>Calibri</vt:lpstr>
      <vt:lpstr>Arial</vt:lpstr>
      <vt:lpstr>Courier New</vt:lpstr>
      <vt:lpstr>LG스마트체 Regular</vt:lpstr>
      <vt:lpstr>맑은 고딕</vt:lpstr>
      <vt:lpstr>맑은 고딕</vt:lpstr>
      <vt:lpstr>Office 테마</vt:lpstr>
      <vt:lpstr>PowerPoint 프레젠테이션</vt:lpstr>
      <vt:lpstr>목차</vt:lpstr>
      <vt:lpstr>주제 및 개요</vt:lpstr>
      <vt:lpstr>개발 목표</vt:lpstr>
      <vt:lpstr>보드 및 게임 로직 설명</vt:lpstr>
      <vt:lpstr>시연 영상</vt:lpstr>
      <vt:lpstr>핵심 기술</vt:lpstr>
      <vt:lpstr>Kernel 포팅 및 최적화</vt:lpstr>
      <vt:lpstr>RFS</vt:lpstr>
      <vt:lpstr>디바이스 제어 - GPIO control</vt:lpstr>
      <vt:lpstr>디바이스 제어 - interrupt control</vt:lpstr>
      <vt:lpstr>​TCP 프로토콜 기반 실시간 네트워크 통신</vt:lpstr>
      <vt:lpstr>TCP 기반 네트워킹 Sequence diagram - 서버 접속</vt:lpstr>
      <vt:lpstr>TCP 기반 네트워킹 Sequence diagram - 게임 플레이</vt:lpstr>
      <vt:lpstr>QT Event Handling 1 : Override </vt:lpstr>
      <vt:lpstr>QT Event Handling 2 : QT Library </vt:lpstr>
      <vt:lpstr>핵심 기술: UI별 구성 및 역할 분리</vt:lpstr>
      <vt:lpstr> 부가 기능</vt:lpstr>
      <vt:lpstr>결과 요약 및 기대 효과</vt:lpstr>
      <vt:lpstr>향후 연구 과제</vt:lpstr>
      <vt:lpstr>프로젝트 수행 후기</vt:lpstr>
      <vt:lpstr>Git source directory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Sang-In Lee/OTA&amp;Update 1 Unit</cp:lastModifiedBy>
  <cp:revision>7</cp:revision>
  <dcterms:created xsi:type="dcterms:W3CDTF">2020-04-01T17:14:31Z</dcterms:created>
  <dcterms:modified xsi:type="dcterms:W3CDTF">2025-07-09T15:24:59Z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2025-07-09T10:19:38Z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6e58fbc5-b60d-4714-9371-bedf8916a1ff</vt:lpwstr>
  </property>
  <property fmtid="{D5CDD505-2E9C-101B-9397-08002B2CF9AE}" pid="8" name="MSIP_Label_cc6ed9fc-fefc-4a0c-a6d6-10cf236c0d4f_ContentBits">
    <vt:lpwstr>1</vt:lpwstr>
  </property>
  <property fmtid="{D5CDD505-2E9C-101B-9397-08002B2CF9AE}" pid="9" name="MSIP_Label_cc6ed9fc-fefc-4a0c-a6d6-10cf236c0d4f_Tag">
    <vt:lpwstr>10, 3, 0, 1</vt:lpwstr>
  </property>
  <property fmtid="{D5CDD505-2E9C-101B-9397-08002B2CF9AE}" pid="10" name="ClassificationContentMarkingHeaderLocations">
    <vt:lpwstr>Office 테마:14</vt:lpwstr>
  </property>
  <property fmtid="{D5CDD505-2E9C-101B-9397-08002B2CF9AE}" pid="11" name="ClassificationContentMarkingHeaderText">
    <vt:lpwstr>LGE Internal Use Only</vt:lpwstr>
  </property>
</Properties>
</file>